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4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5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1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2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5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6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7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30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31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notesSlides/notesSlide32.xml" ContentType="application/vnd.openxmlformats-officedocument.presentationml.notesSlide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notesSlides/notesSlide33.xml" ContentType="application/vnd.openxmlformats-officedocument.presentationml.notesSlide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notesSlides/notesSlide34.xml" ContentType="application/vnd.openxmlformats-officedocument.presentationml.notesSlide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notesSlides/notesSlide35.xml" ContentType="application/vnd.openxmlformats-officedocument.presentationml.notesSlide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notesSlides/notesSlide36.xml" ContentType="application/vnd.openxmlformats-officedocument.presentationml.notesSlide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55"/>
  </p:notesMasterIdLst>
  <p:sldIdLst>
    <p:sldId id="256" r:id="rId3"/>
    <p:sldId id="2147471956" r:id="rId4"/>
    <p:sldId id="517" r:id="rId5"/>
    <p:sldId id="521" r:id="rId6"/>
    <p:sldId id="2147471926" r:id="rId7"/>
    <p:sldId id="518" r:id="rId8"/>
    <p:sldId id="2147471959" r:id="rId9"/>
    <p:sldId id="500" r:id="rId10"/>
    <p:sldId id="279" r:id="rId11"/>
    <p:sldId id="264" r:id="rId12"/>
    <p:sldId id="277" r:id="rId13"/>
    <p:sldId id="2147471962" r:id="rId14"/>
    <p:sldId id="513" r:id="rId15"/>
    <p:sldId id="265" r:id="rId16"/>
    <p:sldId id="2147471963" r:id="rId17"/>
    <p:sldId id="258" r:id="rId18"/>
    <p:sldId id="261" r:id="rId19"/>
    <p:sldId id="263" r:id="rId20"/>
    <p:sldId id="2147471960" r:id="rId21"/>
    <p:sldId id="260" r:id="rId22"/>
    <p:sldId id="2147471935" r:id="rId23"/>
    <p:sldId id="262" r:id="rId24"/>
    <p:sldId id="2147471929" r:id="rId25"/>
    <p:sldId id="2147471933" r:id="rId26"/>
    <p:sldId id="2147471930" r:id="rId27"/>
    <p:sldId id="2147471931" r:id="rId28"/>
    <p:sldId id="2147471932" r:id="rId29"/>
    <p:sldId id="2147471934" r:id="rId30"/>
    <p:sldId id="267" r:id="rId31"/>
    <p:sldId id="2147471940" r:id="rId32"/>
    <p:sldId id="2147471941" r:id="rId33"/>
    <p:sldId id="2147471942" r:id="rId34"/>
    <p:sldId id="2147471943" r:id="rId35"/>
    <p:sldId id="2147471936" r:id="rId36"/>
    <p:sldId id="268" r:id="rId37"/>
    <p:sldId id="2147471944" r:id="rId38"/>
    <p:sldId id="2147471945" r:id="rId39"/>
    <p:sldId id="2147471946" r:id="rId40"/>
    <p:sldId id="2147471937" r:id="rId41"/>
    <p:sldId id="269" r:id="rId42"/>
    <p:sldId id="2147471947" r:id="rId43"/>
    <p:sldId id="2147471948" r:id="rId44"/>
    <p:sldId id="270" r:id="rId45"/>
    <p:sldId id="2147471949" r:id="rId46"/>
    <p:sldId id="2147471957" r:id="rId47"/>
    <p:sldId id="2147471951" r:id="rId48"/>
    <p:sldId id="2147471952" r:id="rId49"/>
    <p:sldId id="2147471953" r:id="rId50"/>
    <p:sldId id="2147471939" r:id="rId51"/>
    <p:sldId id="514" r:id="rId52"/>
    <p:sldId id="2147471961" r:id="rId53"/>
    <p:sldId id="2147471958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ED115F-7288-4E4A-B14B-FEEB85693143}" v="20" dt="2026-08-26T09:45:56.859"/>
  </p1510:revLst>
</p1510:revInfo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6154" autoAdjust="0"/>
  </p:normalViewPr>
  <p:slideViewPr>
    <p:cSldViewPr snapToGrid="0">
      <p:cViewPr varScale="1">
        <p:scale>
          <a:sx n="55" d="100"/>
          <a:sy n="55" d="100"/>
        </p:scale>
        <p:origin x="109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viewProps" Target="viewProps.xml"/><Relationship Id="rId61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ugustina Naami" userId="cf0e9906-9158-45bb-bb75-1aae3e0f83aa" providerId="ADAL" clId="{D241C50A-3A97-43F3-9EC7-6E43FD5711F5}"/>
    <pc:docChg chg="undo custSel addSld delSld modSld delMainMaster">
      <pc:chgData name="Augustina Naami" userId="cf0e9906-9158-45bb-bb75-1aae3e0f83aa" providerId="ADAL" clId="{D241C50A-3A97-43F3-9EC7-6E43FD5711F5}" dt="2026-08-26T09:45:55.459" v="4364" actId="20577"/>
      <pc:docMkLst>
        <pc:docMk/>
      </pc:docMkLst>
      <pc:sldChg chg="modSp del mod">
        <pc:chgData name="Augustina Naami" userId="cf0e9906-9158-45bb-bb75-1aae3e0f83aa" providerId="ADAL" clId="{D241C50A-3A97-43F3-9EC7-6E43FD5711F5}" dt="2026-08-26T09:22:23.771" v="3584" actId="47"/>
        <pc:sldMkLst>
          <pc:docMk/>
          <pc:sldMk cId="1647046443" sldId="266"/>
        </pc:sldMkLst>
        <pc:spChg chg="mod">
          <ac:chgData name="Augustina Naami" userId="cf0e9906-9158-45bb-bb75-1aae3e0f83aa" providerId="ADAL" clId="{D241C50A-3A97-43F3-9EC7-6E43FD5711F5}" dt="2026-08-26T09:21:18.038" v="3542" actId="21"/>
          <ac:spMkLst>
            <pc:docMk/>
            <pc:sldMk cId="1647046443" sldId="266"/>
            <ac:spMk id="2" creationId="{275DDB1E-799F-2036-6D8B-B14A1972AD80}"/>
          </ac:spMkLst>
        </pc:spChg>
      </pc:sldChg>
      <pc:sldChg chg="modSp mod modNotesTx">
        <pc:chgData name="Augustina Naami" userId="cf0e9906-9158-45bb-bb75-1aae3e0f83aa" providerId="ADAL" clId="{D241C50A-3A97-43F3-9EC7-6E43FD5711F5}" dt="2026-08-26T09:40:48.752" v="4289" actId="20577"/>
        <pc:sldMkLst>
          <pc:docMk/>
          <pc:sldMk cId="1581390725" sldId="269"/>
        </pc:sldMkLst>
        <pc:graphicFrameChg chg="modGraphic">
          <ac:chgData name="Augustina Naami" userId="cf0e9906-9158-45bb-bb75-1aae3e0f83aa" providerId="ADAL" clId="{D241C50A-3A97-43F3-9EC7-6E43FD5711F5}" dt="2026-08-26T09:40:48.752" v="4289" actId="20577"/>
          <ac:graphicFrameMkLst>
            <pc:docMk/>
            <pc:sldMk cId="1581390725" sldId="269"/>
            <ac:graphicFrameMk id="5" creationId="{0FC1DD68-D7E6-1B76-9092-9CE7CBF45652}"/>
          </ac:graphicFrameMkLst>
        </pc:graphicFrameChg>
      </pc:sldChg>
      <pc:sldChg chg="modSp mod">
        <pc:chgData name="Augustina Naami" userId="cf0e9906-9158-45bb-bb75-1aae3e0f83aa" providerId="ADAL" clId="{D241C50A-3A97-43F3-9EC7-6E43FD5711F5}" dt="2026-08-26T09:12:27.639" v="3105" actId="20577"/>
        <pc:sldMkLst>
          <pc:docMk/>
          <pc:sldMk cId="1492190960" sldId="277"/>
        </pc:sldMkLst>
        <pc:spChg chg="mod">
          <ac:chgData name="Augustina Naami" userId="cf0e9906-9158-45bb-bb75-1aae3e0f83aa" providerId="ADAL" clId="{D241C50A-3A97-43F3-9EC7-6E43FD5711F5}" dt="2026-08-26T09:12:27.639" v="3105" actId="20577"/>
          <ac:spMkLst>
            <pc:docMk/>
            <pc:sldMk cId="1492190960" sldId="277"/>
            <ac:spMk id="3" creationId="{39DD1AEA-8EF0-1197-D43A-CD7398BF0FDB}"/>
          </ac:spMkLst>
        </pc:spChg>
      </pc:sldChg>
      <pc:sldChg chg="modSp mod">
        <pc:chgData name="Augustina Naami" userId="cf0e9906-9158-45bb-bb75-1aae3e0f83aa" providerId="ADAL" clId="{D241C50A-3A97-43F3-9EC7-6E43FD5711F5}" dt="2026-08-26T09:06:18.402" v="3030"/>
        <pc:sldMkLst>
          <pc:docMk/>
          <pc:sldMk cId="4285262633" sldId="2147471926"/>
        </pc:sldMkLst>
        <pc:graphicFrameChg chg="mod modGraphic">
          <ac:chgData name="Augustina Naami" userId="cf0e9906-9158-45bb-bb75-1aae3e0f83aa" providerId="ADAL" clId="{D241C50A-3A97-43F3-9EC7-6E43FD5711F5}" dt="2026-08-26T09:06:18.402" v="3030"/>
          <ac:graphicFrameMkLst>
            <pc:docMk/>
            <pc:sldMk cId="4285262633" sldId="2147471926"/>
            <ac:graphicFrameMk id="5" creationId="{601CEC98-AA3C-87C9-EDB0-D5BE86028110}"/>
          </ac:graphicFrameMkLst>
        </pc:graphicFrameChg>
      </pc:sldChg>
      <pc:sldChg chg="del">
        <pc:chgData name="Augustina Naami" userId="cf0e9906-9158-45bb-bb75-1aae3e0f83aa" providerId="ADAL" clId="{D241C50A-3A97-43F3-9EC7-6E43FD5711F5}" dt="2026-08-26T09:23:13.131" v="3586" actId="47"/>
        <pc:sldMkLst>
          <pc:docMk/>
          <pc:sldMk cId="4137063802" sldId="2147471927"/>
        </pc:sldMkLst>
      </pc:sldChg>
      <pc:sldChg chg="modSp mod">
        <pc:chgData name="Augustina Naami" userId="cf0e9906-9158-45bb-bb75-1aae3e0f83aa" providerId="ADAL" clId="{D241C50A-3A97-43F3-9EC7-6E43FD5711F5}" dt="2026-08-26T09:26:45.489" v="3635" actId="207"/>
        <pc:sldMkLst>
          <pc:docMk/>
          <pc:sldMk cId="4165504824" sldId="2147471929"/>
        </pc:sldMkLst>
        <pc:graphicFrameChg chg="modGraphic">
          <ac:chgData name="Augustina Naami" userId="cf0e9906-9158-45bb-bb75-1aae3e0f83aa" providerId="ADAL" clId="{D241C50A-3A97-43F3-9EC7-6E43FD5711F5}" dt="2026-08-26T09:26:45.489" v="3635" actId="207"/>
          <ac:graphicFrameMkLst>
            <pc:docMk/>
            <pc:sldMk cId="4165504824" sldId="2147471929"/>
            <ac:graphicFrameMk id="5" creationId="{B3B09203-8092-B56A-C525-89562CBA84F9}"/>
          </ac:graphicFrameMkLst>
        </pc:graphicFrameChg>
      </pc:sldChg>
      <pc:sldChg chg="modSp mod">
        <pc:chgData name="Augustina Naami" userId="cf0e9906-9158-45bb-bb75-1aae3e0f83aa" providerId="ADAL" clId="{D241C50A-3A97-43F3-9EC7-6E43FD5711F5}" dt="2026-08-26T09:26:31.324" v="3634" actId="20577"/>
        <pc:sldMkLst>
          <pc:docMk/>
          <pc:sldMk cId="508435090" sldId="2147471933"/>
        </pc:sldMkLst>
        <pc:graphicFrameChg chg="modGraphic">
          <ac:chgData name="Augustina Naami" userId="cf0e9906-9158-45bb-bb75-1aae3e0f83aa" providerId="ADAL" clId="{D241C50A-3A97-43F3-9EC7-6E43FD5711F5}" dt="2026-08-26T09:26:31.324" v="3634" actId="20577"/>
          <ac:graphicFrameMkLst>
            <pc:docMk/>
            <pc:sldMk cId="508435090" sldId="2147471933"/>
            <ac:graphicFrameMk id="5" creationId="{A9A64ABF-C6F0-1EF2-1B78-DD435F45AA36}"/>
          </ac:graphicFrameMkLst>
        </pc:graphicFrameChg>
      </pc:sldChg>
      <pc:sldChg chg="modNotesTx">
        <pc:chgData name="Augustina Naami" userId="cf0e9906-9158-45bb-bb75-1aae3e0f83aa" providerId="ADAL" clId="{D241C50A-3A97-43F3-9EC7-6E43FD5711F5}" dt="2026-08-26T09:33:19.799" v="3856" actId="6549"/>
        <pc:sldMkLst>
          <pc:docMk/>
          <pc:sldMk cId="3214597428" sldId="2147471934"/>
        </pc:sldMkLst>
      </pc:sldChg>
      <pc:sldChg chg="modNotesTx">
        <pc:chgData name="Augustina Naami" userId="cf0e9906-9158-45bb-bb75-1aae3e0f83aa" providerId="ADAL" clId="{D241C50A-3A97-43F3-9EC7-6E43FD5711F5}" dt="2026-08-26T09:39:05.137" v="4173" actId="20577"/>
        <pc:sldMkLst>
          <pc:docMk/>
          <pc:sldMk cId="598844002" sldId="2147471937"/>
        </pc:sldMkLst>
      </pc:sldChg>
      <pc:sldChg chg="modSp mod">
        <pc:chgData name="Augustina Naami" userId="cf0e9906-9158-45bb-bb75-1aae3e0f83aa" providerId="ADAL" clId="{D241C50A-3A97-43F3-9EC7-6E43FD5711F5}" dt="2026-08-26T09:30:01.087" v="3637" actId="20577"/>
        <pc:sldMkLst>
          <pc:docMk/>
          <pc:sldMk cId="2107141617" sldId="2147471940"/>
        </pc:sldMkLst>
        <pc:spChg chg="mod">
          <ac:chgData name="Augustina Naami" userId="cf0e9906-9158-45bb-bb75-1aae3e0f83aa" providerId="ADAL" clId="{D241C50A-3A97-43F3-9EC7-6E43FD5711F5}" dt="2026-08-26T09:30:01.087" v="3637" actId="20577"/>
          <ac:spMkLst>
            <pc:docMk/>
            <pc:sldMk cId="2107141617" sldId="2147471940"/>
            <ac:spMk id="3" creationId="{D3A705C0-A23B-8C4B-F00B-615ED9DD150F}"/>
          </ac:spMkLst>
        </pc:spChg>
      </pc:sldChg>
      <pc:sldChg chg="modNotesTx">
        <pc:chgData name="Augustina Naami" userId="cf0e9906-9158-45bb-bb75-1aae3e0f83aa" providerId="ADAL" clId="{D241C50A-3A97-43F3-9EC7-6E43FD5711F5}" dt="2026-08-26T09:37:07.092" v="4039" actId="6549"/>
        <pc:sldMkLst>
          <pc:docMk/>
          <pc:sldMk cId="3611496303" sldId="2147471944"/>
        </pc:sldMkLst>
      </pc:sldChg>
      <pc:sldChg chg="modNotesTx">
        <pc:chgData name="Augustina Naami" userId="cf0e9906-9158-45bb-bb75-1aae3e0f83aa" providerId="ADAL" clId="{D241C50A-3A97-43F3-9EC7-6E43FD5711F5}" dt="2026-08-26T09:37:57.140" v="4165" actId="20577"/>
        <pc:sldMkLst>
          <pc:docMk/>
          <pc:sldMk cId="255599050" sldId="2147471945"/>
        </pc:sldMkLst>
      </pc:sldChg>
      <pc:sldChg chg="modSp mod">
        <pc:chgData name="Augustina Naami" userId="cf0e9906-9158-45bb-bb75-1aae3e0f83aa" providerId="ADAL" clId="{D241C50A-3A97-43F3-9EC7-6E43FD5711F5}" dt="2026-08-26T09:41:26.163" v="4307" actId="20577"/>
        <pc:sldMkLst>
          <pc:docMk/>
          <pc:sldMk cId="400105519" sldId="2147471947"/>
        </pc:sldMkLst>
        <pc:graphicFrameChg chg="modGraphic">
          <ac:chgData name="Augustina Naami" userId="cf0e9906-9158-45bb-bb75-1aae3e0f83aa" providerId="ADAL" clId="{D241C50A-3A97-43F3-9EC7-6E43FD5711F5}" dt="2026-08-26T09:41:26.163" v="4307" actId="20577"/>
          <ac:graphicFrameMkLst>
            <pc:docMk/>
            <pc:sldMk cId="400105519" sldId="2147471947"/>
            <ac:graphicFrameMk id="11" creationId="{6BEF69D0-7FBB-33F9-419B-024E827C939C}"/>
          </ac:graphicFrameMkLst>
        </pc:graphicFrameChg>
      </pc:sldChg>
      <pc:sldChg chg="modSp mod">
        <pc:chgData name="Augustina Naami" userId="cf0e9906-9158-45bb-bb75-1aae3e0f83aa" providerId="ADAL" clId="{D241C50A-3A97-43F3-9EC7-6E43FD5711F5}" dt="2026-08-26T09:42:34.973" v="4334" actId="14100"/>
        <pc:sldMkLst>
          <pc:docMk/>
          <pc:sldMk cId="1260021053" sldId="2147471949"/>
        </pc:sldMkLst>
        <pc:spChg chg="mod">
          <ac:chgData name="Augustina Naami" userId="cf0e9906-9158-45bb-bb75-1aae3e0f83aa" providerId="ADAL" clId="{D241C50A-3A97-43F3-9EC7-6E43FD5711F5}" dt="2026-08-26T09:42:34.973" v="4334" actId="14100"/>
          <ac:spMkLst>
            <pc:docMk/>
            <pc:sldMk cId="1260021053" sldId="2147471949"/>
            <ac:spMk id="2" creationId="{EE83175D-D884-2057-40EC-2904F113C5A4}"/>
          </ac:spMkLst>
        </pc:spChg>
      </pc:sldChg>
      <pc:sldChg chg="modSp mod modNotesTx">
        <pc:chgData name="Augustina Naami" userId="cf0e9906-9158-45bb-bb75-1aae3e0f83aa" providerId="ADAL" clId="{D241C50A-3A97-43F3-9EC7-6E43FD5711F5}" dt="2026-08-26T09:45:55.459" v="4364" actId="20577"/>
        <pc:sldMkLst>
          <pc:docMk/>
          <pc:sldMk cId="2925008637" sldId="2147471951"/>
        </pc:sldMkLst>
        <pc:spChg chg="mod">
          <ac:chgData name="Augustina Naami" userId="cf0e9906-9158-45bb-bb75-1aae3e0f83aa" providerId="ADAL" clId="{D241C50A-3A97-43F3-9EC7-6E43FD5711F5}" dt="2026-08-26T09:43:04.211" v="4342" actId="14100"/>
          <ac:spMkLst>
            <pc:docMk/>
            <pc:sldMk cId="2925008637" sldId="2147471951"/>
            <ac:spMk id="2" creationId="{531B573A-3A7F-651C-E148-C050EC23B9BC}"/>
          </ac:spMkLst>
        </pc:spChg>
      </pc:sldChg>
      <pc:sldChg chg="addSp delSp modSp mod modNotesTx">
        <pc:chgData name="Augustina Naami" userId="cf0e9906-9158-45bb-bb75-1aae3e0f83aa" providerId="ADAL" clId="{D241C50A-3A97-43F3-9EC7-6E43FD5711F5}" dt="2026-08-26T09:05:07.322" v="3027" actId="20577"/>
        <pc:sldMkLst>
          <pc:docMk/>
          <pc:sldMk cId="3965568973" sldId="2147471956"/>
        </pc:sldMkLst>
        <pc:spChg chg="mod">
          <ac:chgData name="Augustina Naami" userId="cf0e9906-9158-45bb-bb75-1aae3e0f83aa" providerId="ADAL" clId="{D241C50A-3A97-43F3-9EC7-6E43FD5711F5}" dt="2026-08-26T09:05:07.322" v="3027" actId="20577"/>
          <ac:spMkLst>
            <pc:docMk/>
            <pc:sldMk cId="3965568973" sldId="2147471956"/>
            <ac:spMk id="2" creationId="{46D3D610-C53E-27FF-FF12-CEAE8FE24C4A}"/>
          </ac:spMkLst>
        </pc:spChg>
        <pc:graphicFrameChg chg="modGraphic">
          <ac:chgData name="Augustina Naami" userId="cf0e9906-9158-45bb-bb75-1aae3e0f83aa" providerId="ADAL" clId="{D241C50A-3A97-43F3-9EC7-6E43FD5711F5}" dt="2026-08-26T09:05:04.430" v="3020" actId="20577"/>
          <ac:graphicFrameMkLst>
            <pc:docMk/>
            <pc:sldMk cId="3965568973" sldId="2147471956"/>
            <ac:graphicFrameMk id="5" creationId="{9F42726E-8E7F-01C9-14DB-F28372FCE1D9}"/>
          </ac:graphicFrameMkLst>
        </pc:graphicFrameChg>
      </pc:sldChg>
      <pc:sldChg chg="modSp mod">
        <pc:chgData name="Augustina Naami" userId="cf0e9906-9158-45bb-bb75-1aae3e0f83aa" providerId="ADAL" clId="{D241C50A-3A97-43F3-9EC7-6E43FD5711F5}" dt="2026-08-26T09:42:52.240" v="4341" actId="20577"/>
        <pc:sldMkLst>
          <pc:docMk/>
          <pc:sldMk cId="4278892796" sldId="2147471957"/>
        </pc:sldMkLst>
        <pc:graphicFrameChg chg="modGraphic">
          <ac:chgData name="Augustina Naami" userId="cf0e9906-9158-45bb-bb75-1aae3e0f83aa" providerId="ADAL" clId="{D241C50A-3A97-43F3-9EC7-6E43FD5711F5}" dt="2026-08-26T09:42:52.240" v="4341" actId="20577"/>
          <ac:graphicFrameMkLst>
            <pc:docMk/>
            <pc:sldMk cId="4278892796" sldId="2147471957"/>
            <ac:graphicFrameMk id="9" creationId="{52581BFB-8EB8-81E0-1DDB-0397D9C7C92F}"/>
          </ac:graphicFrameMkLst>
        </pc:graphicFrameChg>
      </pc:sldChg>
      <pc:sldChg chg="modSp new mod">
        <pc:chgData name="Augustina Naami" userId="cf0e9906-9158-45bb-bb75-1aae3e0f83aa" providerId="ADAL" clId="{D241C50A-3A97-43F3-9EC7-6E43FD5711F5}" dt="2026-08-26T09:20:35.980" v="3540" actId="20577"/>
        <pc:sldMkLst>
          <pc:docMk/>
          <pc:sldMk cId="248740334" sldId="2147471962"/>
        </pc:sldMkLst>
        <pc:spChg chg="mod">
          <ac:chgData name="Augustina Naami" userId="cf0e9906-9158-45bb-bb75-1aae3e0f83aa" providerId="ADAL" clId="{D241C50A-3A97-43F3-9EC7-6E43FD5711F5}" dt="2026-08-26T09:13:03.029" v="3114" actId="20577"/>
          <ac:spMkLst>
            <pc:docMk/>
            <pc:sldMk cId="248740334" sldId="2147471962"/>
            <ac:spMk id="2" creationId="{B1F0849B-1070-20A5-C42A-DBB92408E724}"/>
          </ac:spMkLst>
        </pc:spChg>
        <pc:spChg chg="mod">
          <ac:chgData name="Augustina Naami" userId="cf0e9906-9158-45bb-bb75-1aae3e0f83aa" providerId="ADAL" clId="{D241C50A-3A97-43F3-9EC7-6E43FD5711F5}" dt="2026-08-26T09:20:35.980" v="3540" actId="20577"/>
          <ac:spMkLst>
            <pc:docMk/>
            <pc:sldMk cId="248740334" sldId="2147471962"/>
            <ac:spMk id="3" creationId="{16AAD864-F04A-1E66-E155-668C12B7C9DF}"/>
          </ac:spMkLst>
        </pc:spChg>
      </pc:sldChg>
      <pc:sldChg chg="addSp delSp modSp new mod">
        <pc:chgData name="Augustina Naami" userId="cf0e9906-9158-45bb-bb75-1aae3e0f83aa" providerId="ADAL" clId="{D241C50A-3A97-43F3-9EC7-6E43FD5711F5}" dt="2026-08-26T09:22:40.033" v="3585" actId="26606"/>
        <pc:sldMkLst>
          <pc:docMk/>
          <pc:sldMk cId="2604092641" sldId="2147471963"/>
        </pc:sldMkLst>
        <pc:spChg chg="mod">
          <ac:chgData name="Augustina Naami" userId="cf0e9906-9158-45bb-bb75-1aae3e0f83aa" providerId="ADAL" clId="{D241C50A-3A97-43F3-9EC7-6E43FD5711F5}" dt="2026-08-26T09:21:20.757" v="3543"/>
          <ac:spMkLst>
            <pc:docMk/>
            <pc:sldMk cId="2604092641" sldId="2147471963"/>
            <ac:spMk id="2" creationId="{EC9FCCB8-50F3-8CFC-1BCC-7406DF340C3C}"/>
          </ac:spMkLst>
        </pc:spChg>
        <pc:spChg chg="del mod">
          <ac:chgData name="Augustina Naami" userId="cf0e9906-9158-45bb-bb75-1aae3e0f83aa" providerId="ADAL" clId="{D241C50A-3A97-43F3-9EC7-6E43FD5711F5}" dt="2026-08-26T09:22:40.033" v="3585" actId="26606"/>
          <ac:spMkLst>
            <pc:docMk/>
            <pc:sldMk cId="2604092641" sldId="2147471963"/>
            <ac:spMk id="3" creationId="{AD959992-387F-9731-CF0C-40745BB34ECD}"/>
          </ac:spMkLst>
        </pc:spChg>
        <pc:graphicFrameChg chg="add">
          <ac:chgData name="Augustina Naami" userId="cf0e9906-9158-45bb-bb75-1aae3e0f83aa" providerId="ADAL" clId="{D241C50A-3A97-43F3-9EC7-6E43FD5711F5}" dt="2026-08-26T09:22:40.033" v="3585" actId="26606"/>
          <ac:graphicFrameMkLst>
            <pc:docMk/>
            <pc:sldMk cId="2604092641" sldId="2147471963"/>
            <ac:graphicFrameMk id="5" creationId="{E205E1EA-F9AF-A68C-39F1-121727A9499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#3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#1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colorful5#4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#1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5#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2_2#3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179A8B-6C71-42BF-ADFB-07CA15BF0660}" type="doc">
      <dgm:prSet loTypeId="urn:microsoft.com/office/officeart/2008/layout/Lined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963AA395-72D4-4871-9EFD-5B998987730F}">
      <dgm:prSet/>
      <dgm:spPr/>
      <dgm:t>
        <a:bodyPr/>
        <a:lstStyle/>
        <a:p>
          <a:r>
            <a:rPr lang="en-GB" dirty="0"/>
            <a:t>Overview of Disability</a:t>
          </a:r>
          <a:endParaRPr lang="en-US" dirty="0"/>
        </a:p>
      </dgm:t>
    </dgm:pt>
    <dgm:pt modelId="{A3425C33-2878-4581-8953-D94A22144D81}" type="parTrans" cxnId="{865230A5-A1CE-4ACF-BFCD-FABB4849D276}">
      <dgm:prSet/>
      <dgm:spPr/>
      <dgm:t>
        <a:bodyPr/>
        <a:lstStyle/>
        <a:p>
          <a:endParaRPr lang="en-US"/>
        </a:p>
      </dgm:t>
    </dgm:pt>
    <dgm:pt modelId="{5354F291-EE6C-4418-85CD-821BE073E329}" type="sibTrans" cxnId="{865230A5-A1CE-4ACF-BFCD-FABB4849D276}">
      <dgm:prSet/>
      <dgm:spPr/>
      <dgm:t>
        <a:bodyPr/>
        <a:lstStyle/>
        <a:p>
          <a:endParaRPr lang="en-US"/>
        </a:p>
      </dgm:t>
    </dgm:pt>
    <dgm:pt modelId="{8F9F2A43-AF2C-42EA-BF4D-AB039AA98C5B}">
      <dgm:prSet/>
      <dgm:spPr/>
      <dgm:t>
        <a:bodyPr/>
        <a:lstStyle/>
        <a:p>
          <a:r>
            <a:rPr lang="en-GB" dirty="0"/>
            <a:t>General Accessibility</a:t>
          </a:r>
          <a:endParaRPr lang="en-US" dirty="0"/>
        </a:p>
      </dgm:t>
    </dgm:pt>
    <dgm:pt modelId="{993D7DF3-8E2C-48F8-8C15-62DD873B5455}" type="parTrans" cxnId="{7226F5AF-9027-4E5F-8C91-770684143660}">
      <dgm:prSet/>
      <dgm:spPr/>
      <dgm:t>
        <a:bodyPr/>
        <a:lstStyle/>
        <a:p>
          <a:endParaRPr lang="en-US"/>
        </a:p>
      </dgm:t>
    </dgm:pt>
    <dgm:pt modelId="{E4CB735B-955E-4899-BE28-98530461D98C}" type="sibTrans" cxnId="{7226F5AF-9027-4E5F-8C91-770684143660}">
      <dgm:prSet/>
      <dgm:spPr/>
      <dgm:t>
        <a:bodyPr/>
        <a:lstStyle/>
        <a:p>
          <a:endParaRPr lang="en-US"/>
        </a:p>
      </dgm:t>
    </dgm:pt>
    <dgm:pt modelId="{B276489F-EDFD-49E9-A5E3-08DA8836EA0F}">
      <dgm:prSet/>
      <dgm:spPr/>
      <dgm:t>
        <a:bodyPr/>
        <a:lstStyle/>
        <a:p>
          <a:r>
            <a:rPr lang="en-GB"/>
            <a:t>Web Accessibility Guidelines and Scenarios</a:t>
          </a:r>
          <a:endParaRPr lang="en-US"/>
        </a:p>
      </dgm:t>
    </dgm:pt>
    <dgm:pt modelId="{B6387AA6-EE83-4339-AF65-750EDEDEC900}" type="parTrans" cxnId="{035A9792-A077-4ED0-8E7D-17B875D14BD7}">
      <dgm:prSet/>
      <dgm:spPr/>
      <dgm:t>
        <a:bodyPr/>
        <a:lstStyle/>
        <a:p>
          <a:endParaRPr lang="en-US"/>
        </a:p>
      </dgm:t>
    </dgm:pt>
    <dgm:pt modelId="{A0164B67-6C00-4261-BB5E-D3025A4E38FF}" type="sibTrans" cxnId="{035A9792-A077-4ED0-8E7D-17B875D14BD7}">
      <dgm:prSet/>
      <dgm:spPr/>
      <dgm:t>
        <a:bodyPr/>
        <a:lstStyle/>
        <a:p>
          <a:endParaRPr lang="en-US"/>
        </a:p>
      </dgm:t>
    </dgm:pt>
    <dgm:pt modelId="{5430C5D0-9B4D-4C24-B53F-156B0DA6425E}">
      <dgm:prSet/>
      <dgm:spPr/>
      <dgm:t>
        <a:bodyPr/>
        <a:lstStyle/>
        <a:p>
          <a:r>
            <a:rPr lang="en-GB"/>
            <a:t>Why Accessibility Matters</a:t>
          </a:r>
          <a:endParaRPr lang="en-US"/>
        </a:p>
      </dgm:t>
    </dgm:pt>
    <dgm:pt modelId="{74EF5856-0424-47BB-997E-C2B9A857570E}" type="parTrans" cxnId="{EAFE77CC-0821-4626-8FBD-5722B2A5BC99}">
      <dgm:prSet/>
      <dgm:spPr/>
      <dgm:t>
        <a:bodyPr/>
        <a:lstStyle/>
        <a:p>
          <a:endParaRPr lang="en-US"/>
        </a:p>
      </dgm:t>
    </dgm:pt>
    <dgm:pt modelId="{957988D1-8E5D-4F75-BA75-A874CFA23A96}" type="sibTrans" cxnId="{EAFE77CC-0821-4626-8FBD-5722B2A5BC99}">
      <dgm:prSet/>
      <dgm:spPr/>
      <dgm:t>
        <a:bodyPr/>
        <a:lstStyle/>
        <a:p>
          <a:endParaRPr lang="en-US"/>
        </a:p>
      </dgm:t>
    </dgm:pt>
    <dgm:pt modelId="{4F1BF7B5-F899-4151-BDBD-E59627866655}">
      <dgm:prSet/>
      <dgm:spPr/>
      <dgm:t>
        <a:bodyPr/>
        <a:lstStyle/>
        <a:p>
          <a:r>
            <a:rPr lang="en-GB"/>
            <a:t>Digital accessibility considerations</a:t>
          </a:r>
          <a:endParaRPr lang="en-US"/>
        </a:p>
      </dgm:t>
    </dgm:pt>
    <dgm:pt modelId="{86E33C47-252D-4857-942F-6F055B28579D}" type="parTrans" cxnId="{C0231A68-D632-4EB5-BE34-83504D5CDB6A}">
      <dgm:prSet/>
      <dgm:spPr/>
      <dgm:t>
        <a:bodyPr/>
        <a:lstStyle/>
        <a:p>
          <a:endParaRPr lang="en-US"/>
        </a:p>
      </dgm:t>
    </dgm:pt>
    <dgm:pt modelId="{50C1AC35-1585-4379-B715-3C482DCEE8F0}" type="sibTrans" cxnId="{C0231A68-D632-4EB5-BE34-83504D5CDB6A}">
      <dgm:prSet/>
      <dgm:spPr/>
      <dgm:t>
        <a:bodyPr/>
        <a:lstStyle/>
        <a:p>
          <a:endParaRPr lang="en-US"/>
        </a:p>
      </dgm:t>
    </dgm:pt>
    <dgm:pt modelId="{AFB129C6-2AB1-4855-9DB9-356DD7FF1C9E}">
      <dgm:prSet/>
      <dgm:spPr/>
      <dgm:t>
        <a:bodyPr/>
        <a:lstStyle/>
        <a:p>
          <a:r>
            <a:rPr lang="en-GB" dirty="0"/>
            <a:t>Benefits of web accessibility</a:t>
          </a:r>
          <a:endParaRPr lang="en-US" dirty="0"/>
        </a:p>
      </dgm:t>
    </dgm:pt>
    <dgm:pt modelId="{42D87B9B-0138-47A8-BD4E-0D10D0A7A4BA}" type="parTrans" cxnId="{C1BDFA2B-FC61-4678-840C-355D21A1AD89}">
      <dgm:prSet/>
      <dgm:spPr/>
      <dgm:t>
        <a:bodyPr/>
        <a:lstStyle/>
        <a:p>
          <a:endParaRPr lang="en-US"/>
        </a:p>
      </dgm:t>
    </dgm:pt>
    <dgm:pt modelId="{D800CB02-0C9A-4B2A-9ED3-CE201E412D6F}" type="sibTrans" cxnId="{C1BDFA2B-FC61-4678-840C-355D21A1AD89}">
      <dgm:prSet/>
      <dgm:spPr/>
      <dgm:t>
        <a:bodyPr/>
        <a:lstStyle/>
        <a:p>
          <a:endParaRPr lang="en-US"/>
        </a:p>
      </dgm:t>
    </dgm:pt>
    <dgm:pt modelId="{C0587D94-DA5D-474C-8209-AB81AE4C44A4}">
      <dgm:prSet/>
      <dgm:spPr/>
      <dgm:t>
        <a:bodyPr/>
        <a:lstStyle/>
        <a:p>
          <a:r>
            <a:rPr lang="en-GB"/>
            <a:t>Conclusion</a:t>
          </a:r>
          <a:endParaRPr lang="en-US" dirty="0"/>
        </a:p>
      </dgm:t>
    </dgm:pt>
    <dgm:pt modelId="{300EFD80-1027-4911-8C11-598DD7A35992}" type="parTrans" cxnId="{B1653CD1-3026-40F9-8018-79C7CC1235A6}">
      <dgm:prSet/>
      <dgm:spPr/>
      <dgm:t>
        <a:bodyPr/>
        <a:lstStyle/>
        <a:p>
          <a:endParaRPr lang="en-US"/>
        </a:p>
      </dgm:t>
    </dgm:pt>
    <dgm:pt modelId="{100ED6F0-8C60-451E-80DE-2F32D81D90FA}" type="sibTrans" cxnId="{B1653CD1-3026-40F9-8018-79C7CC1235A6}">
      <dgm:prSet/>
      <dgm:spPr/>
      <dgm:t>
        <a:bodyPr/>
        <a:lstStyle/>
        <a:p>
          <a:endParaRPr lang="en-US"/>
        </a:p>
      </dgm:t>
    </dgm:pt>
    <dgm:pt modelId="{A9B80836-BD4D-4ED4-A797-F47E9A024451}" type="pres">
      <dgm:prSet presAssocID="{7E179A8B-6C71-42BF-ADFB-07CA15BF0660}" presName="vert0" presStyleCnt="0">
        <dgm:presLayoutVars>
          <dgm:dir/>
          <dgm:animOne val="branch"/>
          <dgm:animLvl val="lvl"/>
        </dgm:presLayoutVars>
      </dgm:prSet>
      <dgm:spPr/>
    </dgm:pt>
    <dgm:pt modelId="{86B6D0AF-486B-4C86-8C3C-646B7E7B1FDE}" type="pres">
      <dgm:prSet presAssocID="{963AA395-72D4-4871-9EFD-5B998987730F}" presName="thickLine" presStyleLbl="alignNode1" presStyleIdx="0" presStyleCnt="7"/>
      <dgm:spPr/>
    </dgm:pt>
    <dgm:pt modelId="{9FD5EA74-B612-47EE-BF37-7A6709A02377}" type="pres">
      <dgm:prSet presAssocID="{963AA395-72D4-4871-9EFD-5B998987730F}" presName="horz1" presStyleCnt="0"/>
      <dgm:spPr/>
    </dgm:pt>
    <dgm:pt modelId="{7098C104-6FF9-454A-A5CB-B1B5D9215DCD}" type="pres">
      <dgm:prSet presAssocID="{963AA395-72D4-4871-9EFD-5B998987730F}" presName="tx1" presStyleLbl="revTx" presStyleIdx="0" presStyleCnt="7"/>
      <dgm:spPr/>
    </dgm:pt>
    <dgm:pt modelId="{2083C83B-D000-4E7B-8902-97A9D3D0D711}" type="pres">
      <dgm:prSet presAssocID="{963AA395-72D4-4871-9EFD-5B998987730F}" presName="vert1" presStyleCnt="0"/>
      <dgm:spPr/>
    </dgm:pt>
    <dgm:pt modelId="{301B45BC-EEC9-4607-A643-3E1B52A77CBD}" type="pres">
      <dgm:prSet presAssocID="{8F9F2A43-AF2C-42EA-BF4D-AB039AA98C5B}" presName="thickLine" presStyleLbl="alignNode1" presStyleIdx="1" presStyleCnt="7"/>
      <dgm:spPr/>
    </dgm:pt>
    <dgm:pt modelId="{548F92AA-2D29-41D3-AB5A-491427797B68}" type="pres">
      <dgm:prSet presAssocID="{8F9F2A43-AF2C-42EA-BF4D-AB039AA98C5B}" presName="horz1" presStyleCnt="0"/>
      <dgm:spPr/>
    </dgm:pt>
    <dgm:pt modelId="{A254D49A-00A7-4113-A739-1131C5721378}" type="pres">
      <dgm:prSet presAssocID="{8F9F2A43-AF2C-42EA-BF4D-AB039AA98C5B}" presName="tx1" presStyleLbl="revTx" presStyleIdx="1" presStyleCnt="7"/>
      <dgm:spPr/>
    </dgm:pt>
    <dgm:pt modelId="{1D8AE208-30F5-4587-B943-57F679DA0543}" type="pres">
      <dgm:prSet presAssocID="{8F9F2A43-AF2C-42EA-BF4D-AB039AA98C5B}" presName="vert1" presStyleCnt="0"/>
      <dgm:spPr/>
    </dgm:pt>
    <dgm:pt modelId="{679351A3-9CAF-488A-8D3A-5B88ADA87DC1}" type="pres">
      <dgm:prSet presAssocID="{B276489F-EDFD-49E9-A5E3-08DA8836EA0F}" presName="thickLine" presStyleLbl="alignNode1" presStyleIdx="2" presStyleCnt="7"/>
      <dgm:spPr/>
    </dgm:pt>
    <dgm:pt modelId="{33041088-2983-4177-B0FE-70634568A208}" type="pres">
      <dgm:prSet presAssocID="{B276489F-EDFD-49E9-A5E3-08DA8836EA0F}" presName="horz1" presStyleCnt="0"/>
      <dgm:spPr/>
    </dgm:pt>
    <dgm:pt modelId="{DC3EF7F9-76D0-49AF-A5BC-F84853B025A7}" type="pres">
      <dgm:prSet presAssocID="{B276489F-EDFD-49E9-A5E3-08DA8836EA0F}" presName="tx1" presStyleLbl="revTx" presStyleIdx="2" presStyleCnt="7"/>
      <dgm:spPr/>
    </dgm:pt>
    <dgm:pt modelId="{F667EB95-EAAE-4578-9FC9-06D371BD389D}" type="pres">
      <dgm:prSet presAssocID="{B276489F-EDFD-49E9-A5E3-08DA8836EA0F}" presName="vert1" presStyleCnt="0"/>
      <dgm:spPr/>
    </dgm:pt>
    <dgm:pt modelId="{2FE21C1C-E590-4667-B14B-447E64AF7E06}" type="pres">
      <dgm:prSet presAssocID="{5430C5D0-9B4D-4C24-B53F-156B0DA6425E}" presName="thickLine" presStyleLbl="alignNode1" presStyleIdx="3" presStyleCnt="7"/>
      <dgm:spPr/>
    </dgm:pt>
    <dgm:pt modelId="{2F0377AB-43E7-48F5-AF97-0B1E5D793DA0}" type="pres">
      <dgm:prSet presAssocID="{5430C5D0-9B4D-4C24-B53F-156B0DA6425E}" presName="horz1" presStyleCnt="0"/>
      <dgm:spPr/>
    </dgm:pt>
    <dgm:pt modelId="{BEECD900-8A21-445F-881F-5D2A5E357A33}" type="pres">
      <dgm:prSet presAssocID="{5430C5D0-9B4D-4C24-B53F-156B0DA6425E}" presName="tx1" presStyleLbl="revTx" presStyleIdx="3" presStyleCnt="7"/>
      <dgm:spPr/>
    </dgm:pt>
    <dgm:pt modelId="{242BE415-73CC-4A2B-BD7A-FAA236077DD2}" type="pres">
      <dgm:prSet presAssocID="{5430C5D0-9B4D-4C24-B53F-156B0DA6425E}" presName="vert1" presStyleCnt="0"/>
      <dgm:spPr/>
    </dgm:pt>
    <dgm:pt modelId="{50E3411B-2CC6-4B69-BB5C-2168A43824D0}" type="pres">
      <dgm:prSet presAssocID="{4F1BF7B5-F899-4151-BDBD-E59627866655}" presName="thickLine" presStyleLbl="alignNode1" presStyleIdx="4" presStyleCnt="7"/>
      <dgm:spPr/>
    </dgm:pt>
    <dgm:pt modelId="{0BD23859-9E98-4FA6-AF1B-3CD3705485D7}" type="pres">
      <dgm:prSet presAssocID="{4F1BF7B5-F899-4151-BDBD-E59627866655}" presName="horz1" presStyleCnt="0"/>
      <dgm:spPr/>
    </dgm:pt>
    <dgm:pt modelId="{F65BEFDB-29E8-4659-B67D-74B603D91B24}" type="pres">
      <dgm:prSet presAssocID="{4F1BF7B5-F899-4151-BDBD-E59627866655}" presName="tx1" presStyleLbl="revTx" presStyleIdx="4" presStyleCnt="7"/>
      <dgm:spPr/>
    </dgm:pt>
    <dgm:pt modelId="{A45A28D0-5DD4-400F-8F4F-6C9FA1366556}" type="pres">
      <dgm:prSet presAssocID="{4F1BF7B5-F899-4151-BDBD-E59627866655}" presName="vert1" presStyleCnt="0"/>
      <dgm:spPr/>
    </dgm:pt>
    <dgm:pt modelId="{8371E5EA-2415-48A1-8115-D0923C5137A6}" type="pres">
      <dgm:prSet presAssocID="{AFB129C6-2AB1-4855-9DB9-356DD7FF1C9E}" presName="thickLine" presStyleLbl="alignNode1" presStyleIdx="5" presStyleCnt="7"/>
      <dgm:spPr/>
    </dgm:pt>
    <dgm:pt modelId="{B1924C81-7969-473F-A089-E426E7C2A56E}" type="pres">
      <dgm:prSet presAssocID="{AFB129C6-2AB1-4855-9DB9-356DD7FF1C9E}" presName="horz1" presStyleCnt="0"/>
      <dgm:spPr/>
    </dgm:pt>
    <dgm:pt modelId="{EA9C6946-EE33-47AB-B9AF-9619C79D7C12}" type="pres">
      <dgm:prSet presAssocID="{AFB129C6-2AB1-4855-9DB9-356DD7FF1C9E}" presName="tx1" presStyleLbl="revTx" presStyleIdx="5" presStyleCnt="7"/>
      <dgm:spPr/>
    </dgm:pt>
    <dgm:pt modelId="{22A923B6-C6FD-4B9B-BC7D-8B8675975226}" type="pres">
      <dgm:prSet presAssocID="{AFB129C6-2AB1-4855-9DB9-356DD7FF1C9E}" presName="vert1" presStyleCnt="0"/>
      <dgm:spPr/>
    </dgm:pt>
    <dgm:pt modelId="{39522DF1-2924-4F15-AC2D-514E6904F74E}" type="pres">
      <dgm:prSet presAssocID="{C0587D94-DA5D-474C-8209-AB81AE4C44A4}" presName="thickLine" presStyleLbl="alignNode1" presStyleIdx="6" presStyleCnt="7"/>
      <dgm:spPr/>
    </dgm:pt>
    <dgm:pt modelId="{154D77B4-18A9-442E-830B-E3FE69D94920}" type="pres">
      <dgm:prSet presAssocID="{C0587D94-DA5D-474C-8209-AB81AE4C44A4}" presName="horz1" presStyleCnt="0"/>
      <dgm:spPr/>
    </dgm:pt>
    <dgm:pt modelId="{0E3DF461-29FB-4D0D-B2C6-EF0C7832BE04}" type="pres">
      <dgm:prSet presAssocID="{C0587D94-DA5D-474C-8209-AB81AE4C44A4}" presName="tx1" presStyleLbl="revTx" presStyleIdx="6" presStyleCnt="7"/>
      <dgm:spPr/>
    </dgm:pt>
    <dgm:pt modelId="{CD513E5C-3635-47C8-9257-BB754E3F150C}" type="pres">
      <dgm:prSet presAssocID="{C0587D94-DA5D-474C-8209-AB81AE4C44A4}" presName="vert1" presStyleCnt="0"/>
      <dgm:spPr/>
    </dgm:pt>
  </dgm:ptLst>
  <dgm:cxnLst>
    <dgm:cxn modelId="{F8488D10-C2F5-469C-89A3-F3402BF30C69}" type="presOf" srcId="{B276489F-EDFD-49E9-A5E3-08DA8836EA0F}" destId="{DC3EF7F9-76D0-49AF-A5BC-F84853B025A7}" srcOrd="0" destOrd="0" presId="urn:microsoft.com/office/officeart/2008/layout/LinedList"/>
    <dgm:cxn modelId="{BDDEC019-72FF-40DA-835D-59982B5D2668}" type="presOf" srcId="{8F9F2A43-AF2C-42EA-BF4D-AB039AA98C5B}" destId="{A254D49A-00A7-4113-A739-1131C5721378}" srcOrd="0" destOrd="0" presId="urn:microsoft.com/office/officeart/2008/layout/LinedList"/>
    <dgm:cxn modelId="{C1BDFA2B-FC61-4678-840C-355D21A1AD89}" srcId="{7E179A8B-6C71-42BF-ADFB-07CA15BF0660}" destId="{AFB129C6-2AB1-4855-9DB9-356DD7FF1C9E}" srcOrd="5" destOrd="0" parTransId="{42D87B9B-0138-47A8-BD4E-0D10D0A7A4BA}" sibTransId="{D800CB02-0C9A-4B2A-9ED3-CE201E412D6F}"/>
    <dgm:cxn modelId="{D08F7437-DA71-4E7A-BB40-8F6730EBCB40}" type="presOf" srcId="{963AA395-72D4-4871-9EFD-5B998987730F}" destId="{7098C104-6FF9-454A-A5CB-B1B5D9215DCD}" srcOrd="0" destOrd="0" presId="urn:microsoft.com/office/officeart/2008/layout/LinedList"/>
    <dgm:cxn modelId="{0349B843-6162-461D-880F-4EB25420F664}" type="presOf" srcId="{7E179A8B-6C71-42BF-ADFB-07CA15BF0660}" destId="{A9B80836-BD4D-4ED4-A797-F47E9A024451}" srcOrd="0" destOrd="0" presId="urn:microsoft.com/office/officeart/2008/layout/LinedList"/>
    <dgm:cxn modelId="{C0231A68-D632-4EB5-BE34-83504D5CDB6A}" srcId="{7E179A8B-6C71-42BF-ADFB-07CA15BF0660}" destId="{4F1BF7B5-F899-4151-BDBD-E59627866655}" srcOrd="4" destOrd="0" parTransId="{86E33C47-252D-4857-942F-6F055B28579D}" sibTransId="{50C1AC35-1585-4379-B715-3C482DCEE8F0}"/>
    <dgm:cxn modelId="{035A9792-A077-4ED0-8E7D-17B875D14BD7}" srcId="{7E179A8B-6C71-42BF-ADFB-07CA15BF0660}" destId="{B276489F-EDFD-49E9-A5E3-08DA8836EA0F}" srcOrd="2" destOrd="0" parTransId="{B6387AA6-EE83-4339-AF65-750EDEDEC900}" sibTransId="{A0164B67-6C00-4261-BB5E-D3025A4E38FF}"/>
    <dgm:cxn modelId="{865230A5-A1CE-4ACF-BFCD-FABB4849D276}" srcId="{7E179A8B-6C71-42BF-ADFB-07CA15BF0660}" destId="{963AA395-72D4-4871-9EFD-5B998987730F}" srcOrd="0" destOrd="0" parTransId="{A3425C33-2878-4581-8953-D94A22144D81}" sibTransId="{5354F291-EE6C-4418-85CD-821BE073E329}"/>
    <dgm:cxn modelId="{BF5C1CA7-D153-42C3-8F04-E23FC2F03643}" type="presOf" srcId="{AFB129C6-2AB1-4855-9DB9-356DD7FF1C9E}" destId="{EA9C6946-EE33-47AB-B9AF-9619C79D7C12}" srcOrd="0" destOrd="0" presId="urn:microsoft.com/office/officeart/2008/layout/LinedList"/>
    <dgm:cxn modelId="{7226F5AF-9027-4E5F-8C91-770684143660}" srcId="{7E179A8B-6C71-42BF-ADFB-07CA15BF0660}" destId="{8F9F2A43-AF2C-42EA-BF4D-AB039AA98C5B}" srcOrd="1" destOrd="0" parTransId="{993D7DF3-8E2C-48F8-8C15-62DD873B5455}" sibTransId="{E4CB735B-955E-4899-BE28-98530461D98C}"/>
    <dgm:cxn modelId="{EAFE77CC-0821-4626-8FBD-5722B2A5BC99}" srcId="{7E179A8B-6C71-42BF-ADFB-07CA15BF0660}" destId="{5430C5D0-9B4D-4C24-B53F-156B0DA6425E}" srcOrd="3" destOrd="0" parTransId="{74EF5856-0424-47BB-997E-C2B9A857570E}" sibTransId="{957988D1-8E5D-4F75-BA75-A874CFA23A96}"/>
    <dgm:cxn modelId="{47470CCD-6348-4C65-A4A2-66C075078EBB}" type="presOf" srcId="{4F1BF7B5-F899-4151-BDBD-E59627866655}" destId="{F65BEFDB-29E8-4659-B67D-74B603D91B24}" srcOrd="0" destOrd="0" presId="urn:microsoft.com/office/officeart/2008/layout/LinedList"/>
    <dgm:cxn modelId="{B1653CD1-3026-40F9-8018-79C7CC1235A6}" srcId="{7E179A8B-6C71-42BF-ADFB-07CA15BF0660}" destId="{C0587D94-DA5D-474C-8209-AB81AE4C44A4}" srcOrd="6" destOrd="0" parTransId="{300EFD80-1027-4911-8C11-598DD7A35992}" sibTransId="{100ED6F0-8C60-451E-80DE-2F32D81D90FA}"/>
    <dgm:cxn modelId="{C6F577FB-404A-4B8A-9EC4-8D7E5FF9845A}" type="presOf" srcId="{5430C5D0-9B4D-4C24-B53F-156B0DA6425E}" destId="{BEECD900-8A21-445F-881F-5D2A5E357A33}" srcOrd="0" destOrd="0" presId="urn:microsoft.com/office/officeart/2008/layout/LinedList"/>
    <dgm:cxn modelId="{FF8BA6FB-3208-4AD2-93A9-45D81DB5732A}" type="presOf" srcId="{C0587D94-DA5D-474C-8209-AB81AE4C44A4}" destId="{0E3DF461-29FB-4D0D-B2C6-EF0C7832BE04}" srcOrd="0" destOrd="0" presId="urn:microsoft.com/office/officeart/2008/layout/LinedList"/>
    <dgm:cxn modelId="{7B78659B-16C5-4FC7-8848-D70DBCAF56B4}" type="presParOf" srcId="{A9B80836-BD4D-4ED4-A797-F47E9A024451}" destId="{86B6D0AF-486B-4C86-8C3C-646B7E7B1FDE}" srcOrd="0" destOrd="0" presId="urn:microsoft.com/office/officeart/2008/layout/LinedList"/>
    <dgm:cxn modelId="{3E5B0CC9-6FB2-4427-A88E-B5F95EC27D90}" type="presParOf" srcId="{A9B80836-BD4D-4ED4-A797-F47E9A024451}" destId="{9FD5EA74-B612-47EE-BF37-7A6709A02377}" srcOrd="1" destOrd="0" presId="urn:microsoft.com/office/officeart/2008/layout/LinedList"/>
    <dgm:cxn modelId="{CE1F3309-40EB-4CAC-9D0D-EDF90FA51220}" type="presParOf" srcId="{9FD5EA74-B612-47EE-BF37-7A6709A02377}" destId="{7098C104-6FF9-454A-A5CB-B1B5D9215DCD}" srcOrd="0" destOrd="0" presId="urn:microsoft.com/office/officeart/2008/layout/LinedList"/>
    <dgm:cxn modelId="{5257A308-42FB-4493-973F-A4E619FCBEE7}" type="presParOf" srcId="{9FD5EA74-B612-47EE-BF37-7A6709A02377}" destId="{2083C83B-D000-4E7B-8902-97A9D3D0D711}" srcOrd="1" destOrd="0" presId="urn:microsoft.com/office/officeart/2008/layout/LinedList"/>
    <dgm:cxn modelId="{31DAC9DD-F07E-408C-8E1D-BCE92A2F4485}" type="presParOf" srcId="{A9B80836-BD4D-4ED4-A797-F47E9A024451}" destId="{301B45BC-EEC9-4607-A643-3E1B52A77CBD}" srcOrd="2" destOrd="0" presId="urn:microsoft.com/office/officeart/2008/layout/LinedList"/>
    <dgm:cxn modelId="{731F9549-BC5C-470C-9B61-8575AE005246}" type="presParOf" srcId="{A9B80836-BD4D-4ED4-A797-F47E9A024451}" destId="{548F92AA-2D29-41D3-AB5A-491427797B68}" srcOrd="3" destOrd="0" presId="urn:microsoft.com/office/officeart/2008/layout/LinedList"/>
    <dgm:cxn modelId="{6E87717F-2963-4195-BEA9-91147FB18BC9}" type="presParOf" srcId="{548F92AA-2D29-41D3-AB5A-491427797B68}" destId="{A254D49A-00A7-4113-A739-1131C5721378}" srcOrd="0" destOrd="0" presId="urn:microsoft.com/office/officeart/2008/layout/LinedList"/>
    <dgm:cxn modelId="{C1A5AE4B-A8A7-4F0D-8702-61FE43AFACD0}" type="presParOf" srcId="{548F92AA-2D29-41D3-AB5A-491427797B68}" destId="{1D8AE208-30F5-4587-B943-57F679DA0543}" srcOrd="1" destOrd="0" presId="urn:microsoft.com/office/officeart/2008/layout/LinedList"/>
    <dgm:cxn modelId="{D655ECBF-7BBA-4CE0-A41B-810A25741099}" type="presParOf" srcId="{A9B80836-BD4D-4ED4-A797-F47E9A024451}" destId="{679351A3-9CAF-488A-8D3A-5B88ADA87DC1}" srcOrd="4" destOrd="0" presId="urn:microsoft.com/office/officeart/2008/layout/LinedList"/>
    <dgm:cxn modelId="{CD44801D-35A9-4D20-917C-FA9AF2012CBC}" type="presParOf" srcId="{A9B80836-BD4D-4ED4-A797-F47E9A024451}" destId="{33041088-2983-4177-B0FE-70634568A208}" srcOrd="5" destOrd="0" presId="urn:microsoft.com/office/officeart/2008/layout/LinedList"/>
    <dgm:cxn modelId="{BA35F96B-6E10-4A08-B144-1BD85724608F}" type="presParOf" srcId="{33041088-2983-4177-B0FE-70634568A208}" destId="{DC3EF7F9-76D0-49AF-A5BC-F84853B025A7}" srcOrd="0" destOrd="0" presId="urn:microsoft.com/office/officeart/2008/layout/LinedList"/>
    <dgm:cxn modelId="{4914087C-F26D-4C62-AFD6-BDE9FE40623C}" type="presParOf" srcId="{33041088-2983-4177-B0FE-70634568A208}" destId="{F667EB95-EAAE-4578-9FC9-06D371BD389D}" srcOrd="1" destOrd="0" presId="urn:microsoft.com/office/officeart/2008/layout/LinedList"/>
    <dgm:cxn modelId="{0EE55F2E-F8B3-46C9-90E3-6CFFDD7261AA}" type="presParOf" srcId="{A9B80836-BD4D-4ED4-A797-F47E9A024451}" destId="{2FE21C1C-E590-4667-B14B-447E64AF7E06}" srcOrd="6" destOrd="0" presId="urn:microsoft.com/office/officeart/2008/layout/LinedList"/>
    <dgm:cxn modelId="{EB07FFEB-8EC0-4207-8419-668A84FEFE37}" type="presParOf" srcId="{A9B80836-BD4D-4ED4-A797-F47E9A024451}" destId="{2F0377AB-43E7-48F5-AF97-0B1E5D793DA0}" srcOrd="7" destOrd="0" presId="urn:microsoft.com/office/officeart/2008/layout/LinedList"/>
    <dgm:cxn modelId="{A59B5B66-2709-4799-ACAC-C6493C435A23}" type="presParOf" srcId="{2F0377AB-43E7-48F5-AF97-0B1E5D793DA0}" destId="{BEECD900-8A21-445F-881F-5D2A5E357A33}" srcOrd="0" destOrd="0" presId="urn:microsoft.com/office/officeart/2008/layout/LinedList"/>
    <dgm:cxn modelId="{1E1AF8E4-7ED1-4B8D-A752-7156DEE2A3A2}" type="presParOf" srcId="{2F0377AB-43E7-48F5-AF97-0B1E5D793DA0}" destId="{242BE415-73CC-4A2B-BD7A-FAA236077DD2}" srcOrd="1" destOrd="0" presId="urn:microsoft.com/office/officeart/2008/layout/LinedList"/>
    <dgm:cxn modelId="{E449DEC5-0DC0-4B50-824C-1AD57F00B054}" type="presParOf" srcId="{A9B80836-BD4D-4ED4-A797-F47E9A024451}" destId="{50E3411B-2CC6-4B69-BB5C-2168A43824D0}" srcOrd="8" destOrd="0" presId="urn:microsoft.com/office/officeart/2008/layout/LinedList"/>
    <dgm:cxn modelId="{EBF624EC-6C48-44E9-B3A9-A5C1A675DFFE}" type="presParOf" srcId="{A9B80836-BD4D-4ED4-A797-F47E9A024451}" destId="{0BD23859-9E98-4FA6-AF1B-3CD3705485D7}" srcOrd="9" destOrd="0" presId="urn:microsoft.com/office/officeart/2008/layout/LinedList"/>
    <dgm:cxn modelId="{7C5C69B4-22BE-4A88-B905-6E027F3B7F97}" type="presParOf" srcId="{0BD23859-9E98-4FA6-AF1B-3CD3705485D7}" destId="{F65BEFDB-29E8-4659-B67D-74B603D91B24}" srcOrd="0" destOrd="0" presId="urn:microsoft.com/office/officeart/2008/layout/LinedList"/>
    <dgm:cxn modelId="{A6776D13-D2A3-41E0-AB69-D7D846555B62}" type="presParOf" srcId="{0BD23859-9E98-4FA6-AF1B-3CD3705485D7}" destId="{A45A28D0-5DD4-400F-8F4F-6C9FA1366556}" srcOrd="1" destOrd="0" presId="urn:microsoft.com/office/officeart/2008/layout/LinedList"/>
    <dgm:cxn modelId="{2EDFA1D9-2D9B-4D5C-977B-C9FF54A9E5A1}" type="presParOf" srcId="{A9B80836-BD4D-4ED4-A797-F47E9A024451}" destId="{8371E5EA-2415-48A1-8115-D0923C5137A6}" srcOrd="10" destOrd="0" presId="urn:microsoft.com/office/officeart/2008/layout/LinedList"/>
    <dgm:cxn modelId="{51CF0C6D-E5EE-44A8-8E49-5F76FFA4EF38}" type="presParOf" srcId="{A9B80836-BD4D-4ED4-A797-F47E9A024451}" destId="{B1924C81-7969-473F-A089-E426E7C2A56E}" srcOrd="11" destOrd="0" presId="urn:microsoft.com/office/officeart/2008/layout/LinedList"/>
    <dgm:cxn modelId="{BD57EECA-1630-4243-9691-DFE20553BC9B}" type="presParOf" srcId="{B1924C81-7969-473F-A089-E426E7C2A56E}" destId="{EA9C6946-EE33-47AB-B9AF-9619C79D7C12}" srcOrd="0" destOrd="0" presId="urn:microsoft.com/office/officeart/2008/layout/LinedList"/>
    <dgm:cxn modelId="{EA65CDB5-7A32-438F-B243-7F4DD5A8918C}" type="presParOf" srcId="{B1924C81-7969-473F-A089-E426E7C2A56E}" destId="{22A923B6-C6FD-4B9B-BC7D-8B8675975226}" srcOrd="1" destOrd="0" presId="urn:microsoft.com/office/officeart/2008/layout/LinedList"/>
    <dgm:cxn modelId="{9AD7C788-4DEF-4045-808E-D0268EA9DD4B}" type="presParOf" srcId="{A9B80836-BD4D-4ED4-A797-F47E9A024451}" destId="{39522DF1-2924-4F15-AC2D-514E6904F74E}" srcOrd="12" destOrd="0" presId="urn:microsoft.com/office/officeart/2008/layout/LinedList"/>
    <dgm:cxn modelId="{CA714909-EB5F-4CF3-8784-CBDE93C91B2A}" type="presParOf" srcId="{A9B80836-BD4D-4ED4-A797-F47E9A024451}" destId="{154D77B4-18A9-442E-830B-E3FE69D94920}" srcOrd="13" destOrd="0" presId="urn:microsoft.com/office/officeart/2008/layout/LinedList"/>
    <dgm:cxn modelId="{10A36016-E763-48F1-B652-5C938FE2D5A9}" type="presParOf" srcId="{154D77B4-18A9-442E-830B-E3FE69D94920}" destId="{0E3DF461-29FB-4D0D-B2C6-EF0C7832BE04}" srcOrd="0" destOrd="0" presId="urn:microsoft.com/office/officeart/2008/layout/LinedList"/>
    <dgm:cxn modelId="{6AFA6855-982F-444A-B658-C4BFAF7B1E68}" type="presParOf" srcId="{154D77B4-18A9-442E-830B-E3FE69D94920}" destId="{CD513E5C-3635-47C8-9257-BB754E3F150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E8DC4B-9542-4CAF-A5C6-5A59D664F264}" type="doc">
      <dgm:prSet loTypeId="urn:microsoft.com/office/officeart/2005/8/layout/hierarchy1" loCatId="hierarchy" qsTypeId="urn:microsoft.com/office/officeart/2005/8/quickstyle/simple1#2" qsCatId="simple" csTypeId="urn:microsoft.com/office/officeart/2005/8/colors/accent1_2#2" csCatId="accent1"/>
      <dgm:spPr/>
      <dgm:t>
        <a:bodyPr/>
        <a:lstStyle/>
        <a:p>
          <a:endParaRPr lang="en-US"/>
        </a:p>
      </dgm:t>
    </dgm:pt>
    <dgm:pt modelId="{1ED2BF04-F37B-4CE8-BEC8-F1BDBDA28750}">
      <dgm:prSet/>
      <dgm:spPr/>
      <dgm:t>
        <a:bodyPr/>
        <a:lstStyle/>
        <a:p>
          <a:r>
            <a:rPr lang="en-GB"/>
            <a:t>Persons with Disability Act 715 </a:t>
          </a:r>
          <a:r>
            <a:rPr lang="en-US" i="1"/>
            <a:t>“person with disability” means an individual with a physical, mental or sensory impairment including a visual, hearing or speech functional disability which gives rise to physical, cultural or social barriers that substantially limit one more of the major life activities of that individual”</a:t>
          </a:r>
          <a:endParaRPr lang="en-US"/>
        </a:p>
      </dgm:t>
    </dgm:pt>
    <dgm:pt modelId="{FCDF368C-D9C1-4D4E-9BCF-54F8680F49DF}" type="parTrans" cxnId="{9E945A6B-AA06-43B9-B516-B7394E85E7E2}">
      <dgm:prSet/>
      <dgm:spPr/>
      <dgm:t>
        <a:bodyPr/>
        <a:lstStyle/>
        <a:p>
          <a:endParaRPr lang="en-US"/>
        </a:p>
      </dgm:t>
    </dgm:pt>
    <dgm:pt modelId="{64CA0F1C-6C1B-44E4-AFA3-C50D3769B7EF}" type="sibTrans" cxnId="{9E945A6B-AA06-43B9-B516-B7394E85E7E2}">
      <dgm:prSet/>
      <dgm:spPr/>
      <dgm:t>
        <a:bodyPr/>
        <a:lstStyle/>
        <a:p>
          <a:endParaRPr lang="en-US"/>
        </a:p>
      </dgm:t>
    </dgm:pt>
    <dgm:pt modelId="{F561271D-F4C0-4AEE-A875-614A3FC6FD71}">
      <dgm:prSet/>
      <dgm:spPr/>
      <dgm:t>
        <a:bodyPr/>
        <a:lstStyle/>
        <a:p>
          <a:r>
            <a:rPr lang="en-US"/>
            <a:t>United Nations </a:t>
          </a:r>
          <a:r>
            <a:rPr lang="en-GB"/>
            <a:t>Convention on the Rights of Persons with Disabilities (UNCRPD) </a:t>
          </a:r>
          <a:r>
            <a:rPr lang="en-GB" i="1"/>
            <a:t>“</a:t>
          </a:r>
          <a:r>
            <a:rPr lang="en-US" i="1"/>
            <a:t>Persons with disabilities include those who have long-term physical, mental, intellectual or sensory impairments which in interaction with various barriers may hinder their full and effective participation in society on an equal basis with others.”</a:t>
          </a:r>
          <a:endParaRPr lang="en-US"/>
        </a:p>
      </dgm:t>
    </dgm:pt>
    <dgm:pt modelId="{F403FC02-9D7E-462F-AA42-78FBA950B4B9}" type="parTrans" cxnId="{92E2CE26-522C-4324-B8CB-E40B69FBEED8}">
      <dgm:prSet/>
      <dgm:spPr/>
      <dgm:t>
        <a:bodyPr/>
        <a:lstStyle/>
        <a:p>
          <a:endParaRPr lang="en-US"/>
        </a:p>
      </dgm:t>
    </dgm:pt>
    <dgm:pt modelId="{36024F8D-5BEB-4229-A96E-7D6D8B7D9724}" type="sibTrans" cxnId="{92E2CE26-522C-4324-B8CB-E40B69FBEED8}">
      <dgm:prSet/>
      <dgm:spPr/>
      <dgm:t>
        <a:bodyPr/>
        <a:lstStyle/>
        <a:p>
          <a:endParaRPr lang="en-US"/>
        </a:p>
      </dgm:t>
    </dgm:pt>
    <dgm:pt modelId="{153AAA1C-1AE3-4196-BB20-3363FC13ABF0}" type="pres">
      <dgm:prSet presAssocID="{1CE8DC4B-9542-4CAF-A5C6-5A59D664F26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9F64F51-62AA-4EA9-9B19-96C1622DF7CE}" type="pres">
      <dgm:prSet presAssocID="{1ED2BF04-F37B-4CE8-BEC8-F1BDBDA28750}" presName="hierRoot1" presStyleCnt="0"/>
      <dgm:spPr/>
    </dgm:pt>
    <dgm:pt modelId="{C62BB08B-FC2C-4A5B-AA33-7580FA9C9B88}" type="pres">
      <dgm:prSet presAssocID="{1ED2BF04-F37B-4CE8-BEC8-F1BDBDA28750}" presName="composite" presStyleCnt="0"/>
      <dgm:spPr/>
    </dgm:pt>
    <dgm:pt modelId="{5148C226-921A-4296-942A-336A3B9B8A1D}" type="pres">
      <dgm:prSet presAssocID="{1ED2BF04-F37B-4CE8-BEC8-F1BDBDA28750}" presName="background" presStyleLbl="node0" presStyleIdx="0" presStyleCnt="2"/>
      <dgm:spPr/>
    </dgm:pt>
    <dgm:pt modelId="{DAF66CF3-AD85-47A3-8E62-5B77ECA4601C}" type="pres">
      <dgm:prSet presAssocID="{1ED2BF04-F37B-4CE8-BEC8-F1BDBDA28750}" presName="text" presStyleLbl="fgAcc0" presStyleIdx="0" presStyleCnt="2">
        <dgm:presLayoutVars>
          <dgm:chPref val="3"/>
        </dgm:presLayoutVars>
      </dgm:prSet>
      <dgm:spPr/>
    </dgm:pt>
    <dgm:pt modelId="{9EFE53F4-4AC4-48DC-BA73-B24FE01F5203}" type="pres">
      <dgm:prSet presAssocID="{1ED2BF04-F37B-4CE8-BEC8-F1BDBDA28750}" presName="hierChild2" presStyleCnt="0"/>
      <dgm:spPr/>
    </dgm:pt>
    <dgm:pt modelId="{E1EAF463-F926-48AE-8245-B84733558D18}" type="pres">
      <dgm:prSet presAssocID="{F561271D-F4C0-4AEE-A875-614A3FC6FD71}" presName="hierRoot1" presStyleCnt="0"/>
      <dgm:spPr/>
    </dgm:pt>
    <dgm:pt modelId="{259A4F3A-A1E6-4FCA-886E-C1D06F2BD5D4}" type="pres">
      <dgm:prSet presAssocID="{F561271D-F4C0-4AEE-A875-614A3FC6FD71}" presName="composite" presStyleCnt="0"/>
      <dgm:spPr/>
    </dgm:pt>
    <dgm:pt modelId="{AA3015AD-1EC3-4536-BF1A-978F13D05236}" type="pres">
      <dgm:prSet presAssocID="{F561271D-F4C0-4AEE-A875-614A3FC6FD71}" presName="background" presStyleLbl="node0" presStyleIdx="1" presStyleCnt="2"/>
      <dgm:spPr/>
    </dgm:pt>
    <dgm:pt modelId="{09271AFA-B299-4F95-B63B-5ACDBA3B510E}" type="pres">
      <dgm:prSet presAssocID="{F561271D-F4C0-4AEE-A875-614A3FC6FD71}" presName="text" presStyleLbl="fgAcc0" presStyleIdx="1" presStyleCnt="2">
        <dgm:presLayoutVars>
          <dgm:chPref val="3"/>
        </dgm:presLayoutVars>
      </dgm:prSet>
      <dgm:spPr/>
    </dgm:pt>
    <dgm:pt modelId="{6A5DB0E3-381C-4F8F-B110-DE18F4402B10}" type="pres">
      <dgm:prSet presAssocID="{F561271D-F4C0-4AEE-A875-614A3FC6FD71}" presName="hierChild2" presStyleCnt="0"/>
      <dgm:spPr/>
    </dgm:pt>
  </dgm:ptLst>
  <dgm:cxnLst>
    <dgm:cxn modelId="{6DDEC602-B610-40F7-B63A-68603B3B9349}" type="presOf" srcId="{1CE8DC4B-9542-4CAF-A5C6-5A59D664F264}" destId="{153AAA1C-1AE3-4196-BB20-3363FC13ABF0}" srcOrd="0" destOrd="0" presId="urn:microsoft.com/office/officeart/2005/8/layout/hierarchy1"/>
    <dgm:cxn modelId="{D4D4A113-2D3A-491E-848C-EEBE204F4FA4}" type="presOf" srcId="{1ED2BF04-F37B-4CE8-BEC8-F1BDBDA28750}" destId="{DAF66CF3-AD85-47A3-8E62-5B77ECA4601C}" srcOrd="0" destOrd="0" presId="urn:microsoft.com/office/officeart/2005/8/layout/hierarchy1"/>
    <dgm:cxn modelId="{92E2CE26-522C-4324-B8CB-E40B69FBEED8}" srcId="{1CE8DC4B-9542-4CAF-A5C6-5A59D664F264}" destId="{F561271D-F4C0-4AEE-A875-614A3FC6FD71}" srcOrd="1" destOrd="0" parTransId="{F403FC02-9D7E-462F-AA42-78FBA950B4B9}" sibTransId="{36024F8D-5BEB-4229-A96E-7D6D8B7D9724}"/>
    <dgm:cxn modelId="{9E945A6B-AA06-43B9-B516-B7394E85E7E2}" srcId="{1CE8DC4B-9542-4CAF-A5C6-5A59D664F264}" destId="{1ED2BF04-F37B-4CE8-BEC8-F1BDBDA28750}" srcOrd="0" destOrd="0" parTransId="{FCDF368C-D9C1-4D4E-9BCF-54F8680F49DF}" sibTransId="{64CA0F1C-6C1B-44E4-AFA3-C50D3769B7EF}"/>
    <dgm:cxn modelId="{E75DDE6C-33CE-429A-9282-324945A8B6D3}" type="presOf" srcId="{F561271D-F4C0-4AEE-A875-614A3FC6FD71}" destId="{09271AFA-B299-4F95-B63B-5ACDBA3B510E}" srcOrd="0" destOrd="0" presId="urn:microsoft.com/office/officeart/2005/8/layout/hierarchy1"/>
    <dgm:cxn modelId="{EA25DF5D-10B9-4E60-96B9-E86F9FDDF5D1}" type="presParOf" srcId="{153AAA1C-1AE3-4196-BB20-3363FC13ABF0}" destId="{19F64F51-62AA-4EA9-9B19-96C1622DF7CE}" srcOrd="0" destOrd="0" presId="urn:microsoft.com/office/officeart/2005/8/layout/hierarchy1"/>
    <dgm:cxn modelId="{85E4FA03-CE75-4F1D-AEE1-6694DF06FFFE}" type="presParOf" srcId="{19F64F51-62AA-4EA9-9B19-96C1622DF7CE}" destId="{C62BB08B-FC2C-4A5B-AA33-7580FA9C9B88}" srcOrd="0" destOrd="0" presId="urn:microsoft.com/office/officeart/2005/8/layout/hierarchy1"/>
    <dgm:cxn modelId="{CC668F50-C928-4E5A-904A-1E36A44123E5}" type="presParOf" srcId="{C62BB08B-FC2C-4A5B-AA33-7580FA9C9B88}" destId="{5148C226-921A-4296-942A-336A3B9B8A1D}" srcOrd="0" destOrd="0" presId="urn:microsoft.com/office/officeart/2005/8/layout/hierarchy1"/>
    <dgm:cxn modelId="{232454CE-FA3D-471B-A165-0D78472BCE52}" type="presParOf" srcId="{C62BB08B-FC2C-4A5B-AA33-7580FA9C9B88}" destId="{DAF66CF3-AD85-47A3-8E62-5B77ECA4601C}" srcOrd="1" destOrd="0" presId="urn:microsoft.com/office/officeart/2005/8/layout/hierarchy1"/>
    <dgm:cxn modelId="{48EC4F45-1355-4C3C-8C00-115366B20DA7}" type="presParOf" srcId="{19F64F51-62AA-4EA9-9B19-96C1622DF7CE}" destId="{9EFE53F4-4AC4-48DC-BA73-B24FE01F5203}" srcOrd="1" destOrd="0" presId="urn:microsoft.com/office/officeart/2005/8/layout/hierarchy1"/>
    <dgm:cxn modelId="{5D30D056-3F3B-457C-B2FF-6AEFE1F19848}" type="presParOf" srcId="{153AAA1C-1AE3-4196-BB20-3363FC13ABF0}" destId="{E1EAF463-F926-48AE-8245-B84733558D18}" srcOrd="1" destOrd="0" presId="urn:microsoft.com/office/officeart/2005/8/layout/hierarchy1"/>
    <dgm:cxn modelId="{CFEC1BF0-769F-4ED2-901B-C580DD67EED9}" type="presParOf" srcId="{E1EAF463-F926-48AE-8245-B84733558D18}" destId="{259A4F3A-A1E6-4FCA-886E-C1D06F2BD5D4}" srcOrd="0" destOrd="0" presId="urn:microsoft.com/office/officeart/2005/8/layout/hierarchy1"/>
    <dgm:cxn modelId="{E262B477-31D5-41D5-9A3F-09500390A13F}" type="presParOf" srcId="{259A4F3A-A1E6-4FCA-886E-C1D06F2BD5D4}" destId="{AA3015AD-1EC3-4536-BF1A-978F13D05236}" srcOrd="0" destOrd="0" presId="urn:microsoft.com/office/officeart/2005/8/layout/hierarchy1"/>
    <dgm:cxn modelId="{1AE8A1B1-DA19-4364-AD71-EECE9E62871C}" type="presParOf" srcId="{259A4F3A-A1E6-4FCA-886E-C1D06F2BD5D4}" destId="{09271AFA-B299-4F95-B63B-5ACDBA3B510E}" srcOrd="1" destOrd="0" presId="urn:microsoft.com/office/officeart/2005/8/layout/hierarchy1"/>
    <dgm:cxn modelId="{4DEC56FF-8ABA-4EBA-86E2-5B47D6110560}" type="presParOf" srcId="{E1EAF463-F926-48AE-8245-B84733558D18}" destId="{6A5DB0E3-381C-4F8F-B110-DE18F4402B1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7D2BB4-E3BD-4F1A-B3FC-92AD32E4BD79}" type="doc">
      <dgm:prSet loTypeId="urn:microsoft.com/office/officeart/2005/8/layout/vList2" loCatId="list" qsTypeId="urn:microsoft.com/office/officeart/2005/8/quickstyle/simple2#1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C7ADB1C2-0B99-4790-9BE0-43E465305C06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ptos" panose="020B0004020202020204" pitchFamily="34" charset="0"/>
            </a:rPr>
            <a:t>Approximately 1.3 billion (16%) people worldwide live with some form of disability, with low-income countries being home for with 80% of them (WHO, 2022). </a:t>
          </a:r>
        </a:p>
      </dgm:t>
    </dgm:pt>
    <dgm:pt modelId="{6AC4ED6C-158B-4950-BDD6-0052E4901A43}" type="parTrans" cxnId="{9F1B45FC-295E-4777-AE91-51DC03685708}">
      <dgm:prSet/>
      <dgm:spPr/>
      <dgm:t>
        <a:bodyPr/>
        <a:lstStyle/>
        <a:p>
          <a:endParaRPr lang="en-US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8FA48454-5D52-48B9-B0B7-9DCA74F5CE1F}" type="sibTrans" cxnId="{9F1B45FC-295E-4777-AE91-51DC03685708}">
      <dgm:prSet/>
      <dgm:spPr/>
      <dgm:t>
        <a:bodyPr/>
        <a:lstStyle/>
        <a:p>
          <a:endParaRPr lang="en-US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3EB4F9E9-4D7E-479A-8133-2FDD20EB9B9A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ptos" panose="020B0004020202020204" pitchFamily="34" charset="0"/>
            </a:rPr>
            <a:t>Inclusion of persons with disabilities continues to be challenging due to stigma (World Bank, 2021),  barriers to accessibility (Naami, 2023), and policy-practice gap  (</a:t>
          </a:r>
          <a:r>
            <a:rPr lang="en-US" dirty="0" err="1">
              <a:solidFill>
                <a:schemeClr val="tx1"/>
              </a:solidFill>
              <a:latin typeface="Aptos" panose="020B0004020202020204" pitchFamily="34" charset="0"/>
            </a:rPr>
            <a:t>Meekosha</a:t>
          </a:r>
          <a:r>
            <a:rPr lang="en-US" dirty="0">
              <a:solidFill>
                <a:schemeClr val="tx1"/>
              </a:solidFill>
              <a:latin typeface="Aptos" panose="020B0004020202020204" pitchFamily="34" charset="0"/>
            </a:rPr>
            <a:t> &amp; </a:t>
          </a:r>
          <a:r>
            <a:rPr lang="en-US" dirty="0" err="1">
              <a:solidFill>
                <a:schemeClr val="tx1"/>
              </a:solidFill>
              <a:latin typeface="Aptos" panose="020B0004020202020204" pitchFamily="34" charset="0"/>
            </a:rPr>
            <a:t>Soldatic</a:t>
          </a:r>
          <a:r>
            <a:rPr lang="en-US" dirty="0">
              <a:solidFill>
                <a:schemeClr val="tx1"/>
              </a:solidFill>
              <a:latin typeface="Aptos" panose="020B0004020202020204" pitchFamily="34" charset="0"/>
            </a:rPr>
            <a:t>, 2011).</a:t>
          </a:r>
        </a:p>
      </dgm:t>
    </dgm:pt>
    <dgm:pt modelId="{AC5EF550-586E-488B-AFF6-DB882F151308}" type="parTrans" cxnId="{49C51883-82D0-40C7-9481-D1150D1E7B45}">
      <dgm:prSet/>
      <dgm:spPr/>
      <dgm:t>
        <a:bodyPr/>
        <a:lstStyle/>
        <a:p>
          <a:endParaRPr lang="en-US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7C179FB3-3E33-43D6-9581-DE908B3656E4}" type="sibTrans" cxnId="{49C51883-82D0-40C7-9481-D1150D1E7B45}">
      <dgm:prSet/>
      <dgm:spPr/>
      <dgm:t>
        <a:bodyPr/>
        <a:lstStyle/>
        <a:p>
          <a:endParaRPr lang="en-US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C1B997B7-2EDE-48E7-A1DC-EB884473A3B5}">
      <dgm:prSet phldrT="[Text]" phldr="0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5 million Ghanaians are estimated to live with disabilities, which </a:t>
          </a:r>
          <a:r>
            <a:rPr lang="en-US" dirty="0">
              <a:solidFill>
                <a:schemeClr val="tx1"/>
              </a:solidFill>
              <a:latin typeface="Aptos" panose="020B0004020202020204" pitchFamily="34" charset="0"/>
            </a:rPr>
            <a:t>is a huge number that cannot be ignored in </a:t>
          </a:r>
          <a:r>
            <a:rPr lang="en-US">
              <a:solidFill>
                <a:schemeClr val="tx1"/>
              </a:solidFill>
              <a:latin typeface="Aptos" panose="020B0004020202020204" pitchFamily="34" charset="0"/>
            </a:rPr>
            <a:t>development agendas</a:t>
          </a:r>
          <a:endParaRPr lang="en-US" dirty="0">
            <a:solidFill>
              <a:schemeClr val="tx1"/>
            </a:solidFill>
          </a:endParaRPr>
        </a:p>
      </dgm:t>
    </dgm:pt>
    <dgm:pt modelId="{097BB5DC-C6D5-498A-B208-C01C12E67E4B}" type="parTrans" cxnId="{5042A146-B2AA-4AEF-B492-D9540EB204D0}">
      <dgm:prSet/>
      <dgm:spPr/>
      <dgm:t>
        <a:bodyPr/>
        <a:lstStyle/>
        <a:p>
          <a:endParaRPr lang="en-US"/>
        </a:p>
      </dgm:t>
    </dgm:pt>
    <dgm:pt modelId="{A8AD53F2-1E8A-4417-A0B7-33ADE56F5FBD}" type="sibTrans" cxnId="{5042A146-B2AA-4AEF-B492-D9540EB204D0}">
      <dgm:prSet/>
      <dgm:spPr/>
      <dgm:t>
        <a:bodyPr/>
        <a:lstStyle/>
        <a:p>
          <a:endParaRPr lang="en-US"/>
        </a:p>
      </dgm:t>
    </dgm:pt>
    <dgm:pt modelId="{E8B1481B-ADB3-4442-A586-478EBF9F7A74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ptos" panose="020B0004020202020204" pitchFamily="34" charset="0"/>
            </a:rPr>
            <a:t>Persons with disabilities are less likely to have education, employment, earn regular income.</a:t>
          </a:r>
          <a:endParaRPr lang="en-US" dirty="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10F4A654-9FAB-4DDC-B656-42A1B9A31856}" type="parTrans" cxnId="{4C8D36AA-D74E-46A1-95C5-A9D757F35D27}">
      <dgm:prSet/>
      <dgm:spPr/>
      <dgm:t>
        <a:bodyPr/>
        <a:lstStyle/>
        <a:p>
          <a:endParaRPr lang="en-US"/>
        </a:p>
      </dgm:t>
    </dgm:pt>
    <dgm:pt modelId="{39FC113E-618A-4D8D-8474-2340A6E9EF16}" type="sibTrans" cxnId="{4C8D36AA-D74E-46A1-95C5-A9D757F35D27}">
      <dgm:prSet/>
      <dgm:spPr/>
      <dgm:t>
        <a:bodyPr/>
        <a:lstStyle/>
        <a:p>
          <a:endParaRPr lang="en-US"/>
        </a:p>
      </dgm:t>
    </dgm:pt>
    <dgm:pt modelId="{7AA727F2-84D2-42CE-9B23-E90F777930A3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ptos" panose="020B0004020202020204" pitchFamily="34" charset="0"/>
            </a:rPr>
            <a:t>Disability related expenses are also high and very few social protection benefits exits</a:t>
          </a:r>
          <a:endParaRPr lang="en-US" dirty="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5CF2DD62-65EC-4E50-8B16-377023389898}" type="parTrans" cxnId="{38C93C08-FE7E-4059-B764-71C7C6073A5A}">
      <dgm:prSet/>
      <dgm:spPr/>
      <dgm:t>
        <a:bodyPr/>
        <a:lstStyle/>
        <a:p>
          <a:endParaRPr lang="en-US"/>
        </a:p>
      </dgm:t>
    </dgm:pt>
    <dgm:pt modelId="{8FD0862B-CE35-4F6E-8BF4-9A120E96BA66}" type="sibTrans" cxnId="{38C93C08-FE7E-4059-B764-71C7C6073A5A}">
      <dgm:prSet/>
      <dgm:spPr/>
      <dgm:t>
        <a:bodyPr/>
        <a:lstStyle/>
        <a:p>
          <a:endParaRPr lang="en-US"/>
        </a:p>
      </dgm:t>
    </dgm:pt>
    <dgm:pt modelId="{17612F03-A5DA-46E3-BCE0-B4D8B2913236}">
      <dgm:prSet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ptos" panose="020B0004020202020204" pitchFamily="34" charset="0"/>
            </a:rPr>
            <a:t>Persons with disabilities are and more likely to live in poverty (WHO, 2011). </a:t>
          </a:r>
          <a:endParaRPr lang="en-US" dirty="0">
            <a:solidFill>
              <a:schemeClr val="tx1"/>
            </a:solidFill>
            <a:latin typeface="Aptos" panose="020B0004020202020204" pitchFamily="34" charset="0"/>
          </a:endParaRPr>
        </a:p>
      </dgm:t>
    </dgm:pt>
    <dgm:pt modelId="{ABC861E5-E18D-4038-8BAC-0576740E1BD7}" type="parTrans" cxnId="{6158550B-29A5-40B3-9CD6-D184C003936C}">
      <dgm:prSet/>
      <dgm:spPr/>
      <dgm:t>
        <a:bodyPr/>
        <a:lstStyle/>
        <a:p>
          <a:endParaRPr lang="en-US"/>
        </a:p>
      </dgm:t>
    </dgm:pt>
    <dgm:pt modelId="{E9F4B318-8385-4D1A-AAA5-E207AE702518}" type="sibTrans" cxnId="{6158550B-29A5-40B3-9CD6-D184C003936C}">
      <dgm:prSet/>
      <dgm:spPr/>
      <dgm:t>
        <a:bodyPr/>
        <a:lstStyle/>
        <a:p>
          <a:endParaRPr lang="en-US"/>
        </a:p>
      </dgm:t>
    </dgm:pt>
    <dgm:pt modelId="{9D6D90F5-EAA9-4F4E-B833-6FB419FFBA67}" type="pres">
      <dgm:prSet presAssocID="{6B7D2BB4-E3BD-4F1A-B3FC-92AD32E4BD79}" presName="linear" presStyleCnt="0">
        <dgm:presLayoutVars>
          <dgm:animLvl val="lvl"/>
          <dgm:resizeHandles val="exact"/>
        </dgm:presLayoutVars>
      </dgm:prSet>
      <dgm:spPr/>
    </dgm:pt>
    <dgm:pt modelId="{2701F34C-F533-4083-97E0-3FD88878BFBE}" type="pres">
      <dgm:prSet presAssocID="{C7ADB1C2-0B99-4790-9BE0-43E465305C06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C56A64DC-D706-4AAE-B70D-0347D673AE50}" type="pres">
      <dgm:prSet presAssocID="{8FA48454-5D52-48B9-B0B7-9DCA74F5CE1F}" presName="spacer" presStyleCnt="0"/>
      <dgm:spPr/>
    </dgm:pt>
    <dgm:pt modelId="{B0FC7D99-5300-4808-9854-248F47B3D28C}" type="pres">
      <dgm:prSet presAssocID="{3EB4F9E9-4D7E-479A-8133-2FDD20EB9B9A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0619D14E-D6CB-495F-ACB5-FEE858B93F24}" type="pres">
      <dgm:prSet presAssocID="{7C179FB3-3E33-43D6-9581-DE908B3656E4}" presName="spacer" presStyleCnt="0"/>
      <dgm:spPr/>
    </dgm:pt>
    <dgm:pt modelId="{5DE6F057-B341-4AD8-9107-AC70F32159B2}" type="pres">
      <dgm:prSet presAssocID="{C1B997B7-2EDE-48E7-A1DC-EB884473A3B5}" presName="parentText" presStyleLbl="node1" presStyleIdx="2" presStyleCnt="6" custLinFactY="98059" custLinFactNeighborX="-356" custLinFactNeighborY="100000">
        <dgm:presLayoutVars>
          <dgm:chMax val="0"/>
          <dgm:bulletEnabled val="1"/>
        </dgm:presLayoutVars>
      </dgm:prSet>
      <dgm:spPr/>
    </dgm:pt>
    <dgm:pt modelId="{B677ACC6-6EFA-4DD8-9E0D-3B6CE4AEC091}" type="pres">
      <dgm:prSet presAssocID="{A8AD53F2-1E8A-4417-A0B7-33ADE56F5FBD}" presName="spacer" presStyleCnt="0"/>
      <dgm:spPr/>
    </dgm:pt>
    <dgm:pt modelId="{0CFBE9FB-208D-4AB6-945D-D315302BF67F}" type="pres">
      <dgm:prSet presAssocID="{E8B1481B-ADB3-4442-A586-478EBF9F7A74}" presName="parentText" presStyleLbl="node1" presStyleIdx="3" presStyleCnt="6" custLinFactY="-103311" custLinFactNeighborX="1075" custLinFactNeighborY="-200000">
        <dgm:presLayoutVars>
          <dgm:chMax val="0"/>
          <dgm:bulletEnabled val="1"/>
        </dgm:presLayoutVars>
      </dgm:prSet>
      <dgm:spPr/>
    </dgm:pt>
    <dgm:pt modelId="{B7BDAE09-3777-4F71-AFF6-06C24DA8AB8C}" type="pres">
      <dgm:prSet presAssocID="{39FC113E-618A-4D8D-8474-2340A6E9EF16}" presName="spacer" presStyleCnt="0"/>
      <dgm:spPr/>
    </dgm:pt>
    <dgm:pt modelId="{1DF2BF2F-2853-4CC4-B044-2A7A63F72FAF}" type="pres">
      <dgm:prSet presAssocID="{7AA727F2-84D2-42CE-9B23-E90F777930A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C6A94A61-0451-4DA0-919D-EE603E97787B}" type="pres">
      <dgm:prSet presAssocID="{8FD0862B-CE35-4F6E-8BF4-9A120E96BA66}" presName="spacer" presStyleCnt="0"/>
      <dgm:spPr/>
    </dgm:pt>
    <dgm:pt modelId="{454BC1FD-D3D9-43B8-B0C0-92025AAC502E}" type="pres">
      <dgm:prSet presAssocID="{17612F03-A5DA-46E3-BCE0-B4D8B2913236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38C93C08-FE7E-4059-B764-71C7C6073A5A}" srcId="{6B7D2BB4-E3BD-4F1A-B3FC-92AD32E4BD79}" destId="{7AA727F2-84D2-42CE-9B23-E90F777930A3}" srcOrd="4" destOrd="0" parTransId="{5CF2DD62-65EC-4E50-8B16-377023389898}" sibTransId="{8FD0862B-CE35-4F6E-8BF4-9A120E96BA66}"/>
    <dgm:cxn modelId="{6158550B-29A5-40B3-9CD6-D184C003936C}" srcId="{6B7D2BB4-E3BD-4F1A-B3FC-92AD32E4BD79}" destId="{17612F03-A5DA-46E3-BCE0-B4D8B2913236}" srcOrd="5" destOrd="0" parTransId="{ABC861E5-E18D-4038-8BAC-0576740E1BD7}" sibTransId="{E9F4B318-8385-4D1A-AAA5-E207AE702518}"/>
    <dgm:cxn modelId="{AE47FC21-34C6-4EA5-98A9-13310E0A2255}" type="presOf" srcId="{7AA727F2-84D2-42CE-9B23-E90F777930A3}" destId="{1DF2BF2F-2853-4CC4-B044-2A7A63F72FAF}" srcOrd="0" destOrd="0" presId="urn:microsoft.com/office/officeart/2005/8/layout/vList2"/>
    <dgm:cxn modelId="{4625BF3F-235B-467E-97FD-98F286A283B4}" type="presOf" srcId="{17612F03-A5DA-46E3-BCE0-B4D8B2913236}" destId="{454BC1FD-D3D9-43B8-B0C0-92025AAC502E}" srcOrd="0" destOrd="0" presId="urn:microsoft.com/office/officeart/2005/8/layout/vList2"/>
    <dgm:cxn modelId="{5042A146-B2AA-4AEF-B492-D9540EB204D0}" srcId="{6B7D2BB4-E3BD-4F1A-B3FC-92AD32E4BD79}" destId="{C1B997B7-2EDE-48E7-A1DC-EB884473A3B5}" srcOrd="2" destOrd="0" parTransId="{097BB5DC-C6D5-498A-B208-C01C12E67E4B}" sibTransId="{A8AD53F2-1E8A-4417-A0B7-33ADE56F5FBD}"/>
    <dgm:cxn modelId="{F8BEF77E-0BFC-4E86-A623-A5B826DD1EA9}" type="presOf" srcId="{C7ADB1C2-0B99-4790-9BE0-43E465305C06}" destId="{2701F34C-F533-4083-97E0-3FD88878BFBE}" srcOrd="0" destOrd="0" presId="urn:microsoft.com/office/officeart/2005/8/layout/vList2"/>
    <dgm:cxn modelId="{E61B8282-949A-403A-8137-BF146B66F96C}" type="presOf" srcId="{6B7D2BB4-E3BD-4F1A-B3FC-92AD32E4BD79}" destId="{9D6D90F5-EAA9-4F4E-B833-6FB419FFBA67}" srcOrd="0" destOrd="0" presId="urn:microsoft.com/office/officeart/2005/8/layout/vList2"/>
    <dgm:cxn modelId="{49C51883-82D0-40C7-9481-D1150D1E7B45}" srcId="{6B7D2BB4-E3BD-4F1A-B3FC-92AD32E4BD79}" destId="{3EB4F9E9-4D7E-479A-8133-2FDD20EB9B9A}" srcOrd="1" destOrd="0" parTransId="{AC5EF550-586E-488B-AFF6-DB882F151308}" sibTransId="{7C179FB3-3E33-43D6-9581-DE908B3656E4}"/>
    <dgm:cxn modelId="{4C8D36AA-D74E-46A1-95C5-A9D757F35D27}" srcId="{6B7D2BB4-E3BD-4F1A-B3FC-92AD32E4BD79}" destId="{E8B1481B-ADB3-4442-A586-478EBF9F7A74}" srcOrd="3" destOrd="0" parTransId="{10F4A654-9FAB-4DDC-B656-42A1B9A31856}" sibTransId="{39FC113E-618A-4D8D-8474-2340A6E9EF16}"/>
    <dgm:cxn modelId="{B9F864AB-E373-4F09-B49A-C27A612564E1}" type="presOf" srcId="{3EB4F9E9-4D7E-479A-8133-2FDD20EB9B9A}" destId="{B0FC7D99-5300-4808-9854-248F47B3D28C}" srcOrd="0" destOrd="0" presId="urn:microsoft.com/office/officeart/2005/8/layout/vList2"/>
    <dgm:cxn modelId="{FC173BD8-F8F1-4DFE-8582-47D3F1431520}" type="presOf" srcId="{C1B997B7-2EDE-48E7-A1DC-EB884473A3B5}" destId="{5DE6F057-B341-4AD8-9107-AC70F32159B2}" srcOrd="0" destOrd="0" presId="urn:microsoft.com/office/officeart/2005/8/layout/vList2"/>
    <dgm:cxn modelId="{F85FD8F1-2A24-4855-B0E4-795A9354F17B}" type="presOf" srcId="{E8B1481B-ADB3-4442-A586-478EBF9F7A74}" destId="{0CFBE9FB-208D-4AB6-945D-D315302BF67F}" srcOrd="0" destOrd="0" presId="urn:microsoft.com/office/officeart/2005/8/layout/vList2"/>
    <dgm:cxn modelId="{9F1B45FC-295E-4777-AE91-51DC03685708}" srcId="{6B7D2BB4-E3BD-4F1A-B3FC-92AD32E4BD79}" destId="{C7ADB1C2-0B99-4790-9BE0-43E465305C06}" srcOrd="0" destOrd="0" parTransId="{6AC4ED6C-158B-4950-BDD6-0052E4901A43}" sibTransId="{8FA48454-5D52-48B9-B0B7-9DCA74F5CE1F}"/>
    <dgm:cxn modelId="{CA0FB37B-BB71-4185-8D05-C20EF1ECE18B}" type="presParOf" srcId="{9D6D90F5-EAA9-4F4E-B833-6FB419FFBA67}" destId="{2701F34C-F533-4083-97E0-3FD88878BFBE}" srcOrd="0" destOrd="0" presId="urn:microsoft.com/office/officeart/2005/8/layout/vList2"/>
    <dgm:cxn modelId="{6B3DE334-0868-4BD1-B7A9-DB1AFC4CBF98}" type="presParOf" srcId="{9D6D90F5-EAA9-4F4E-B833-6FB419FFBA67}" destId="{C56A64DC-D706-4AAE-B70D-0347D673AE50}" srcOrd="1" destOrd="0" presId="urn:microsoft.com/office/officeart/2005/8/layout/vList2"/>
    <dgm:cxn modelId="{FD0FB686-7F56-4075-B0A3-739F82C80F30}" type="presParOf" srcId="{9D6D90F5-EAA9-4F4E-B833-6FB419FFBA67}" destId="{B0FC7D99-5300-4808-9854-248F47B3D28C}" srcOrd="2" destOrd="0" presId="urn:microsoft.com/office/officeart/2005/8/layout/vList2"/>
    <dgm:cxn modelId="{4EC81175-A551-4B2B-93D2-6ABDF810ACD5}" type="presParOf" srcId="{9D6D90F5-EAA9-4F4E-B833-6FB419FFBA67}" destId="{0619D14E-D6CB-495F-ACB5-FEE858B93F24}" srcOrd="3" destOrd="0" presId="urn:microsoft.com/office/officeart/2005/8/layout/vList2"/>
    <dgm:cxn modelId="{6D9FF7DD-87AF-4222-A689-A7D41C7DA5A9}" type="presParOf" srcId="{9D6D90F5-EAA9-4F4E-B833-6FB419FFBA67}" destId="{5DE6F057-B341-4AD8-9107-AC70F32159B2}" srcOrd="4" destOrd="0" presId="urn:microsoft.com/office/officeart/2005/8/layout/vList2"/>
    <dgm:cxn modelId="{269028CB-E1A0-4071-AF52-C3CE17A4C52C}" type="presParOf" srcId="{9D6D90F5-EAA9-4F4E-B833-6FB419FFBA67}" destId="{B677ACC6-6EFA-4DD8-9E0D-3B6CE4AEC091}" srcOrd="5" destOrd="0" presId="urn:microsoft.com/office/officeart/2005/8/layout/vList2"/>
    <dgm:cxn modelId="{00D9D88E-914A-45A1-AC81-567A09435112}" type="presParOf" srcId="{9D6D90F5-EAA9-4F4E-B833-6FB419FFBA67}" destId="{0CFBE9FB-208D-4AB6-945D-D315302BF67F}" srcOrd="6" destOrd="0" presId="urn:microsoft.com/office/officeart/2005/8/layout/vList2"/>
    <dgm:cxn modelId="{E20B06A2-FCA7-4C4F-A675-C4EFFAAB4945}" type="presParOf" srcId="{9D6D90F5-EAA9-4F4E-B833-6FB419FFBA67}" destId="{B7BDAE09-3777-4F71-AFF6-06C24DA8AB8C}" srcOrd="7" destOrd="0" presId="urn:microsoft.com/office/officeart/2005/8/layout/vList2"/>
    <dgm:cxn modelId="{F6191EDE-7335-4E85-A513-7323E3C8047E}" type="presParOf" srcId="{9D6D90F5-EAA9-4F4E-B833-6FB419FFBA67}" destId="{1DF2BF2F-2853-4CC4-B044-2A7A63F72FAF}" srcOrd="8" destOrd="0" presId="urn:microsoft.com/office/officeart/2005/8/layout/vList2"/>
    <dgm:cxn modelId="{BF8B49AB-EC29-4694-B968-3523E14D86AC}" type="presParOf" srcId="{9D6D90F5-EAA9-4F4E-B833-6FB419FFBA67}" destId="{C6A94A61-0451-4DA0-919D-EE603E97787B}" srcOrd="9" destOrd="0" presId="urn:microsoft.com/office/officeart/2005/8/layout/vList2"/>
    <dgm:cxn modelId="{0DC9D23E-5FE6-4FB0-AA11-080B84FC30D0}" type="presParOf" srcId="{9D6D90F5-EAA9-4F4E-B833-6FB419FFBA67}" destId="{454BC1FD-D3D9-43B8-B0C0-92025AAC502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2AE627-A0C3-4E63-8A35-2730F97DEE96}" type="doc">
      <dgm:prSet loTypeId="urn:microsoft.com/office/officeart/2005/8/layout/vList5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6398347E-05F2-4961-8D5A-13EA095F25AB}">
      <dgm:prSet/>
      <dgm:spPr/>
      <dgm:t>
        <a:bodyPr/>
        <a:lstStyle/>
        <a:p>
          <a:r>
            <a:rPr lang="en-US" b="1" dirty="0"/>
            <a:t>Visual disabilities</a:t>
          </a:r>
          <a:endParaRPr lang="en-US" dirty="0"/>
        </a:p>
      </dgm:t>
    </dgm:pt>
    <dgm:pt modelId="{7F1F28F9-2FE4-4393-A3B2-DED092BD60D4}" type="parTrans" cxnId="{B4F4A00E-ECB8-44AD-8349-DED9E4571257}">
      <dgm:prSet/>
      <dgm:spPr/>
      <dgm:t>
        <a:bodyPr/>
        <a:lstStyle/>
        <a:p>
          <a:endParaRPr lang="en-US"/>
        </a:p>
      </dgm:t>
    </dgm:pt>
    <dgm:pt modelId="{A067A916-766E-428D-8186-73D8E4E6D17B}" type="sibTrans" cxnId="{B4F4A00E-ECB8-44AD-8349-DED9E4571257}">
      <dgm:prSet/>
      <dgm:spPr/>
      <dgm:t>
        <a:bodyPr/>
        <a:lstStyle/>
        <a:p>
          <a:endParaRPr lang="en-US"/>
        </a:p>
      </dgm:t>
    </dgm:pt>
    <dgm:pt modelId="{48F0B5C6-0A43-4727-85E5-609B61F8E1B6}">
      <dgm:prSet/>
      <dgm:spPr/>
      <dgm:t>
        <a:bodyPr/>
        <a:lstStyle/>
        <a:p>
          <a:r>
            <a:rPr lang="en-US"/>
            <a:t>Blindness, low vision, and color blindness. </a:t>
          </a:r>
        </a:p>
      </dgm:t>
    </dgm:pt>
    <dgm:pt modelId="{29FD179C-7B2E-4349-927D-153C921AA422}" type="parTrans" cxnId="{14D3C00B-9515-4CA7-969E-DA32C648A94A}">
      <dgm:prSet/>
      <dgm:spPr/>
      <dgm:t>
        <a:bodyPr/>
        <a:lstStyle/>
        <a:p>
          <a:endParaRPr lang="en-US"/>
        </a:p>
      </dgm:t>
    </dgm:pt>
    <dgm:pt modelId="{8B43A23E-7504-4E7A-A280-D4834408F7AF}" type="sibTrans" cxnId="{14D3C00B-9515-4CA7-969E-DA32C648A94A}">
      <dgm:prSet/>
      <dgm:spPr/>
      <dgm:t>
        <a:bodyPr/>
        <a:lstStyle/>
        <a:p>
          <a:endParaRPr lang="en-US"/>
        </a:p>
      </dgm:t>
    </dgm:pt>
    <dgm:pt modelId="{508A9162-A2C0-4B88-A1CD-7A05F518625D}">
      <dgm:prSet/>
      <dgm:spPr/>
      <dgm:t>
        <a:bodyPr/>
        <a:lstStyle/>
        <a:p>
          <a:r>
            <a:rPr lang="en-US" b="1" dirty="0"/>
            <a:t>Hearing disabilities</a:t>
          </a:r>
          <a:r>
            <a:rPr lang="en-US" dirty="0"/>
            <a:t> </a:t>
          </a:r>
        </a:p>
      </dgm:t>
    </dgm:pt>
    <dgm:pt modelId="{815DFBB1-71EF-43D6-8130-632A17C23CD4}" type="parTrans" cxnId="{19C000EF-C5B2-49F8-BE9D-F2AC8ECC87D8}">
      <dgm:prSet/>
      <dgm:spPr/>
      <dgm:t>
        <a:bodyPr/>
        <a:lstStyle/>
        <a:p>
          <a:endParaRPr lang="en-US"/>
        </a:p>
      </dgm:t>
    </dgm:pt>
    <dgm:pt modelId="{412221B2-AF65-4392-B133-390F1EAF405B}" type="sibTrans" cxnId="{19C000EF-C5B2-49F8-BE9D-F2AC8ECC87D8}">
      <dgm:prSet/>
      <dgm:spPr/>
      <dgm:t>
        <a:bodyPr/>
        <a:lstStyle/>
        <a:p>
          <a:endParaRPr lang="en-US"/>
        </a:p>
      </dgm:t>
    </dgm:pt>
    <dgm:pt modelId="{DF792CB4-98E0-4D86-8F0E-0FE3BBC8B04C}">
      <dgm:prSet/>
      <dgm:spPr/>
      <dgm:t>
        <a:bodyPr/>
        <a:lstStyle/>
        <a:p>
          <a:r>
            <a:rPr lang="en-US" dirty="0"/>
            <a:t>Deafness and hearing loss. </a:t>
          </a:r>
        </a:p>
      </dgm:t>
    </dgm:pt>
    <dgm:pt modelId="{0E95D595-CE4F-4B0D-95CF-74FCA2B95B30}" type="parTrans" cxnId="{40B676C8-3AE6-47AD-AC49-5CA1B0985229}">
      <dgm:prSet/>
      <dgm:spPr/>
      <dgm:t>
        <a:bodyPr/>
        <a:lstStyle/>
        <a:p>
          <a:endParaRPr lang="en-US"/>
        </a:p>
      </dgm:t>
    </dgm:pt>
    <dgm:pt modelId="{290BF694-2964-4B79-ACE4-6211A80C9195}" type="sibTrans" cxnId="{40B676C8-3AE6-47AD-AC49-5CA1B0985229}">
      <dgm:prSet/>
      <dgm:spPr/>
      <dgm:t>
        <a:bodyPr/>
        <a:lstStyle/>
        <a:p>
          <a:endParaRPr lang="en-US"/>
        </a:p>
      </dgm:t>
    </dgm:pt>
    <dgm:pt modelId="{A93D7E3F-DBC0-4C0D-9C40-099B78E7C05B}">
      <dgm:prSet/>
      <dgm:spPr/>
      <dgm:t>
        <a:bodyPr/>
        <a:lstStyle/>
        <a:p>
          <a:r>
            <a:rPr lang="en-US"/>
            <a:t>Partial and total hearing loss.</a:t>
          </a:r>
        </a:p>
      </dgm:t>
    </dgm:pt>
    <dgm:pt modelId="{F5669674-7D70-477C-8520-A6D5E247873B}" type="parTrans" cxnId="{0B572917-FE70-4633-8052-75BF435428C4}">
      <dgm:prSet/>
      <dgm:spPr/>
      <dgm:t>
        <a:bodyPr/>
        <a:lstStyle/>
        <a:p>
          <a:endParaRPr lang="en-US"/>
        </a:p>
      </dgm:t>
    </dgm:pt>
    <dgm:pt modelId="{A8B62B87-CA08-4AA2-AC83-CF59FEF0DCDE}" type="sibTrans" cxnId="{0B572917-FE70-4633-8052-75BF435428C4}">
      <dgm:prSet/>
      <dgm:spPr/>
      <dgm:t>
        <a:bodyPr/>
        <a:lstStyle/>
        <a:p>
          <a:endParaRPr lang="en-US"/>
        </a:p>
      </dgm:t>
    </dgm:pt>
    <dgm:pt modelId="{9EA74C7D-663C-4567-B123-F87A6C501E49}">
      <dgm:prSet/>
      <dgm:spPr/>
      <dgm:t>
        <a:bodyPr/>
        <a:lstStyle/>
        <a:p>
          <a:r>
            <a:rPr lang="en-US" b="1" dirty="0"/>
            <a:t>Motor (physical) disabilities</a:t>
          </a:r>
          <a:r>
            <a:rPr lang="en-US" dirty="0"/>
            <a:t> </a:t>
          </a:r>
        </a:p>
      </dgm:t>
    </dgm:pt>
    <dgm:pt modelId="{104B543B-3980-4638-86F0-42AE067EFA7C}" type="parTrans" cxnId="{495C3A79-59B4-4FB9-8261-B371BDC6A3D8}">
      <dgm:prSet/>
      <dgm:spPr/>
      <dgm:t>
        <a:bodyPr/>
        <a:lstStyle/>
        <a:p>
          <a:endParaRPr lang="en-US"/>
        </a:p>
      </dgm:t>
    </dgm:pt>
    <dgm:pt modelId="{2C302514-8EBC-4EC0-AC94-9677E7220838}" type="sibTrans" cxnId="{495C3A79-59B4-4FB9-8261-B371BDC6A3D8}">
      <dgm:prSet/>
      <dgm:spPr/>
      <dgm:t>
        <a:bodyPr/>
        <a:lstStyle/>
        <a:p>
          <a:endParaRPr lang="en-US"/>
        </a:p>
      </dgm:t>
    </dgm:pt>
    <dgm:pt modelId="{1380A447-0A0C-44F0-85B8-31B1B00F3D83}">
      <dgm:prSet/>
      <dgm:spPr/>
      <dgm:t>
        <a:bodyPr/>
        <a:lstStyle/>
        <a:p>
          <a:r>
            <a:rPr lang="en-US"/>
            <a:t>Difficulty using a mouse or keyboard due to limited mobility. </a:t>
          </a:r>
        </a:p>
      </dgm:t>
    </dgm:pt>
    <dgm:pt modelId="{A0ED0705-11D4-427B-BA45-9F034314720E}" type="parTrans" cxnId="{D2B8FE5E-9390-49FD-A563-12A17ABD4345}">
      <dgm:prSet/>
      <dgm:spPr/>
      <dgm:t>
        <a:bodyPr/>
        <a:lstStyle/>
        <a:p>
          <a:endParaRPr lang="en-US"/>
        </a:p>
      </dgm:t>
    </dgm:pt>
    <dgm:pt modelId="{9C5DCBAF-CA0D-430D-8AF3-D15E79076B4C}" type="sibTrans" cxnId="{D2B8FE5E-9390-49FD-A563-12A17ABD4345}">
      <dgm:prSet/>
      <dgm:spPr/>
      <dgm:t>
        <a:bodyPr/>
        <a:lstStyle/>
        <a:p>
          <a:endParaRPr lang="en-US"/>
        </a:p>
      </dgm:t>
    </dgm:pt>
    <dgm:pt modelId="{9E070CDD-0A18-401C-84ED-DC02635F3E12}">
      <dgm:prSet/>
      <dgm:spPr/>
      <dgm:t>
        <a:bodyPr/>
        <a:lstStyle/>
        <a:p>
          <a:r>
            <a:rPr lang="en-US" b="1" dirty="0"/>
            <a:t>Cognitive and learning disabilities</a:t>
          </a:r>
          <a:r>
            <a:rPr lang="en-US" dirty="0"/>
            <a:t> </a:t>
          </a:r>
        </a:p>
      </dgm:t>
    </dgm:pt>
    <dgm:pt modelId="{950F1E50-A0F9-45DB-A548-32DB72453546}" type="parTrans" cxnId="{0AC11D44-2E49-4261-B301-2D95F9F16F61}">
      <dgm:prSet/>
      <dgm:spPr/>
      <dgm:t>
        <a:bodyPr/>
        <a:lstStyle/>
        <a:p>
          <a:endParaRPr lang="en-US"/>
        </a:p>
      </dgm:t>
    </dgm:pt>
    <dgm:pt modelId="{A365E2A5-5E15-40EB-A955-35B457C4F262}" type="sibTrans" cxnId="{0AC11D44-2E49-4261-B301-2D95F9F16F61}">
      <dgm:prSet/>
      <dgm:spPr/>
      <dgm:t>
        <a:bodyPr/>
        <a:lstStyle/>
        <a:p>
          <a:endParaRPr lang="en-US"/>
        </a:p>
      </dgm:t>
    </dgm:pt>
    <dgm:pt modelId="{CA5EDEA0-ECC9-45F8-9E6A-15C35DEE49DA}">
      <dgm:prSet/>
      <dgm:spPr/>
      <dgm:t>
        <a:bodyPr/>
        <a:lstStyle/>
        <a:p>
          <a:r>
            <a:rPr lang="en-US"/>
            <a:t>Dyslexia, memory impairments, attention disorders, and intellectual disabilities. </a:t>
          </a:r>
        </a:p>
      </dgm:t>
    </dgm:pt>
    <dgm:pt modelId="{2F8D5A68-58F8-4662-AA42-D4B56C235667}" type="parTrans" cxnId="{5D3B7963-CD0D-4E71-8FEA-82225E1A0884}">
      <dgm:prSet/>
      <dgm:spPr/>
      <dgm:t>
        <a:bodyPr/>
        <a:lstStyle/>
        <a:p>
          <a:endParaRPr lang="en-US"/>
        </a:p>
      </dgm:t>
    </dgm:pt>
    <dgm:pt modelId="{E645E72E-5D9E-42DD-9378-3A97B2DFE093}" type="sibTrans" cxnId="{5D3B7963-CD0D-4E71-8FEA-82225E1A0884}">
      <dgm:prSet/>
      <dgm:spPr/>
      <dgm:t>
        <a:bodyPr/>
        <a:lstStyle/>
        <a:p>
          <a:endParaRPr lang="en-US"/>
        </a:p>
      </dgm:t>
    </dgm:pt>
    <dgm:pt modelId="{92FBEB90-8AE5-43C0-88F6-28F1D2177F31}">
      <dgm:prSet/>
      <dgm:spPr/>
      <dgm:t>
        <a:bodyPr/>
        <a:lstStyle/>
        <a:p>
          <a:r>
            <a:rPr lang="en-US" b="1" dirty="0"/>
            <a:t>Speech disabilities</a:t>
          </a:r>
          <a:r>
            <a:rPr lang="en-US" dirty="0"/>
            <a:t> </a:t>
          </a:r>
        </a:p>
      </dgm:t>
    </dgm:pt>
    <dgm:pt modelId="{3F2F3D3D-6337-489E-8218-63F1913C32BD}" type="parTrans" cxnId="{544FE4D3-FF39-462C-89EF-30D94AB1EA21}">
      <dgm:prSet/>
      <dgm:spPr/>
      <dgm:t>
        <a:bodyPr/>
        <a:lstStyle/>
        <a:p>
          <a:endParaRPr lang="en-US"/>
        </a:p>
      </dgm:t>
    </dgm:pt>
    <dgm:pt modelId="{8F8C7429-07CF-40D6-B88F-EF2FF25A37C0}" type="sibTrans" cxnId="{544FE4D3-FF39-462C-89EF-30D94AB1EA21}">
      <dgm:prSet/>
      <dgm:spPr/>
      <dgm:t>
        <a:bodyPr/>
        <a:lstStyle/>
        <a:p>
          <a:endParaRPr lang="en-US"/>
        </a:p>
      </dgm:t>
    </dgm:pt>
    <dgm:pt modelId="{BD84C52F-613E-4EF4-B570-B34CEFDCB4AD}">
      <dgm:prSet/>
      <dgm:spPr/>
      <dgm:t>
        <a:bodyPr/>
        <a:lstStyle/>
        <a:p>
          <a:r>
            <a:rPr lang="en-US"/>
            <a:t>Conditions that affect verbal communication.</a:t>
          </a:r>
        </a:p>
      </dgm:t>
    </dgm:pt>
    <dgm:pt modelId="{6B3AE4C3-8697-4DA9-9A00-8B2BDC3ACD35}" type="parTrans" cxnId="{35F01036-D4FE-4449-AE6C-2355EA057E00}">
      <dgm:prSet/>
      <dgm:spPr/>
      <dgm:t>
        <a:bodyPr/>
        <a:lstStyle/>
        <a:p>
          <a:endParaRPr lang="en-US"/>
        </a:p>
      </dgm:t>
    </dgm:pt>
    <dgm:pt modelId="{9E681344-4925-4C16-9E63-6DA415E9F5A9}" type="sibTrans" cxnId="{35F01036-D4FE-4449-AE6C-2355EA057E00}">
      <dgm:prSet/>
      <dgm:spPr/>
      <dgm:t>
        <a:bodyPr/>
        <a:lstStyle/>
        <a:p>
          <a:endParaRPr lang="en-US"/>
        </a:p>
      </dgm:t>
    </dgm:pt>
    <dgm:pt modelId="{60B33C87-2BE3-45D4-9ACC-6A0614ACC415}" type="pres">
      <dgm:prSet presAssocID="{3A2AE627-A0C3-4E63-8A35-2730F97DEE96}" presName="Name0" presStyleCnt="0">
        <dgm:presLayoutVars>
          <dgm:dir/>
          <dgm:animLvl val="lvl"/>
          <dgm:resizeHandles val="exact"/>
        </dgm:presLayoutVars>
      </dgm:prSet>
      <dgm:spPr/>
    </dgm:pt>
    <dgm:pt modelId="{7F81AF1F-5D80-4709-90FC-7076EC044689}" type="pres">
      <dgm:prSet presAssocID="{6398347E-05F2-4961-8D5A-13EA095F25AB}" presName="linNode" presStyleCnt="0"/>
      <dgm:spPr/>
    </dgm:pt>
    <dgm:pt modelId="{ED7E9425-4FF8-44BA-9BCE-A54C85D45F6F}" type="pres">
      <dgm:prSet presAssocID="{6398347E-05F2-4961-8D5A-13EA095F25AB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E31B0724-8EC7-48F8-B3E8-43F7F9E756EC}" type="pres">
      <dgm:prSet presAssocID="{6398347E-05F2-4961-8D5A-13EA095F25AB}" presName="descendantText" presStyleLbl="alignAccFollowNode1" presStyleIdx="0" presStyleCnt="5">
        <dgm:presLayoutVars>
          <dgm:bulletEnabled val="1"/>
        </dgm:presLayoutVars>
      </dgm:prSet>
      <dgm:spPr/>
    </dgm:pt>
    <dgm:pt modelId="{9562E509-1ADF-45D8-AA7D-88E5C0E7DEAB}" type="pres">
      <dgm:prSet presAssocID="{A067A916-766E-428D-8186-73D8E4E6D17B}" presName="sp" presStyleCnt="0"/>
      <dgm:spPr/>
    </dgm:pt>
    <dgm:pt modelId="{99C12F71-009B-4CE2-A915-E4E94C313A1A}" type="pres">
      <dgm:prSet presAssocID="{508A9162-A2C0-4B88-A1CD-7A05F518625D}" presName="linNode" presStyleCnt="0"/>
      <dgm:spPr/>
    </dgm:pt>
    <dgm:pt modelId="{63C927ED-452C-46C3-BF49-C892DB6462DC}" type="pres">
      <dgm:prSet presAssocID="{508A9162-A2C0-4B88-A1CD-7A05F518625D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6AA4BBA3-5338-41AD-B5C2-895F1F835864}" type="pres">
      <dgm:prSet presAssocID="{508A9162-A2C0-4B88-A1CD-7A05F518625D}" presName="descendantText" presStyleLbl="alignAccFollowNode1" presStyleIdx="1" presStyleCnt="5">
        <dgm:presLayoutVars>
          <dgm:bulletEnabled val="1"/>
        </dgm:presLayoutVars>
      </dgm:prSet>
      <dgm:spPr/>
    </dgm:pt>
    <dgm:pt modelId="{0D0ADAEF-E8A5-4D74-BF98-C9489DA6A920}" type="pres">
      <dgm:prSet presAssocID="{412221B2-AF65-4392-B133-390F1EAF405B}" presName="sp" presStyleCnt="0"/>
      <dgm:spPr/>
    </dgm:pt>
    <dgm:pt modelId="{262297A8-6B16-472A-A588-29FF973775B4}" type="pres">
      <dgm:prSet presAssocID="{9EA74C7D-663C-4567-B123-F87A6C501E49}" presName="linNode" presStyleCnt="0"/>
      <dgm:spPr/>
    </dgm:pt>
    <dgm:pt modelId="{DF04A74D-53DD-4E3A-A11C-A89FA41B7ECD}" type="pres">
      <dgm:prSet presAssocID="{9EA74C7D-663C-4567-B123-F87A6C501E49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D179EA40-7169-4E3B-8FEC-0B1A7787AECF}" type="pres">
      <dgm:prSet presAssocID="{9EA74C7D-663C-4567-B123-F87A6C501E49}" presName="descendantText" presStyleLbl="alignAccFollowNode1" presStyleIdx="2" presStyleCnt="5">
        <dgm:presLayoutVars>
          <dgm:bulletEnabled val="1"/>
        </dgm:presLayoutVars>
      </dgm:prSet>
      <dgm:spPr/>
    </dgm:pt>
    <dgm:pt modelId="{5B6D4E75-417F-48D5-9740-818B08A20B3E}" type="pres">
      <dgm:prSet presAssocID="{2C302514-8EBC-4EC0-AC94-9677E7220838}" presName="sp" presStyleCnt="0"/>
      <dgm:spPr/>
    </dgm:pt>
    <dgm:pt modelId="{58B6AAAA-B43D-4C94-ABDD-E82673A392E0}" type="pres">
      <dgm:prSet presAssocID="{9E070CDD-0A18-401C-84ED-DC02635F3E12}" presName="linNode" presStyleCnt="0"/>
      <dgm:spPr/>
    </dgm:pt>
    <dgm:pt modelId="{F54DBFEC-E427-43F1-87A7-E4789FD7587B}" type="pres">
      <dgm:prSet presAssocID="{9E070CDD-0A18-401C-84ED-DC02635F3E12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1F9B17AF-9A2B-4E87-8FDA-4B33EB268369}" type="pres">
      <dgm:prSet presAssocID="{9E070CDD-0A18-401C-84ED-DC02635F3E12}" presName="descendantText" presStyleLbl="alignAccFollowNode1" presStyleIdx="3" presStyleCnt="5">
        <dgm:presLayoutVars>
          <dgm:bulletEnabled val="1"/>
        </dgm:presLayoutVars>
      </dgm:prSet>
      <dgm:spPr/>
    </dgm:pt>
    <dgm:pt modelId="{FC123DA5-CD5D-4403-A570-D6DDD2EFE694}" type="pres">
      <dgm:prSet presAssocID="{A365E2A5-5E15-40EB-A955-35B457C4F262}" presName="sp" presStyleCnt="0"/>
      <dgm:spPr/>
    </dgm:pt>
    <dgm:pt modelId="{5BDA4672-8BE2-4EAE-A6E0-74AAFE29E69B}" type="pres">
      <dgm:prSet presAssocID="{92FBEB90-8AE5-43C0-88F6-28F1D2177F31}" presName="linNode" presStyleCnt="0"/>
      <dgm:spPr/>
    </dgm:pt>
    <dgm:pt modelId="{E518A141-A384-41AC-8E92-A8925C7B6826}" type="pres">
      <dgm:prSet presAssocID="{92FBEB90-8AE5-43C0-88F6-28F1D2177F31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F11F86F0-8337-495B-A589-7B54B11649B2}" type="pres">
      <dgm:prSet presAssocID="{92FBEB90-8AE5-43C0-88F6-28F1D2177F31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4D3C00B-9515-4CA7-969E-DA32C648A94A}" srcId="{6398347E-05F2-4961-8D5A-13EA095F25AB}" destId="{48F0B5C6-0A43-4727-85E5-609B61F8E1B6}" srcOrd="0" destOrd="0" parTransId="{29FD179C-7B2E-4349-927D-153C921AA422}" sibTransId="{8B43A23E-7504-4E7A-A280-D4834408F7AF}"/>
    <dgm:cxn modelId="{B4F4A00E-ECB8-44AD-8349-DED9E4571257}" srcId="{3A2AE627-A0C3-4E63-8A35-2730F97DEE96}" destId="{6398347E-05F2-4961-8D5A-13EA095F25AB}" srcOrd="0" destOrd="0" parTransId="{7F1F28F9-2FE4-4393-A3B2-DED092BD60D4}" sibTransId="{A067A916-766E-428D-8186-73D8E4E6D17B}"/>
    <dgm:cxn modelId="{DD873D12-E88F-4C19-89E5-DC11165C2299}" type="presOf" srcId="{3A2AE627-A0C3-4E63-8A35-2730F97DEE96}" destId="{60B33C87-2BE3-45D4-9ACC-6A0614ACC415}" srcOrd="0" destOrd="0" presId="urn:microsoft.com/office/officeart/2005/8/layout/vList5"/>
    <dgm:cxn modelId="{0B572917-FE70-4633-8052-75BF435428C4}" srcId="{508A9162-A2C0-4B88-A1CD-7A05F518625D}" destId="{A93D7E3F-DBC0-4C0D-9C40-099B78E7C05B}" srcOrd="1" destOrd="0" parTransId="{F5669674-7D70-477C-8520-A6D5E247873B}" sibTransId="{A8B62B87-CA08-4AA2-AC83-CF59FEF0DCDE}"/>
    <dgm:cxn modelId="{35F01036-D4FE-4449-AE6C-2355EA057E00}" srcId="{92FBEB90-8AE5-43C0-88F6-28F1D2177F31}" destId="{BD84C52F-613E-4EF4-B570-B34CEFDCB4AD}" srcOrd="0" destOrd="0" parTransId="{6B3AE4C3-8697-4DA9-9A00-8B2BDC3ACD35}" sibTransId="{9E681344-4925-4C16-9E63-6DA415E9F5A9}"/>
    <dgm:cxn modelId="{D2B8FE5E-9390-49FD-A563-12A17ABD4345}" srcId="{9EA74C7D-663C-4567-B123-F87A6C501E49}" destId="{1380A447-0A0C-44F0-85B8-31B1B00F3D83}" srcOrd="0" destOrd="0" parTransId="{A0ED0705-11D4-427B-BA45-9F034314720E}" sibTransId="{9C5DCBAF-CA0D-430D-8AF3-D15E79076B4C}"/>
    <dgm:cxn modelId="{5D3B7963-CD0D-4E71-8FEA-82225E1A0884}" srcId="{9E070CDD-0A18-401C-84ED-DC02635F3E12}" destId="{CA5EDEA0-ECC9-45F8-9E6A-15C35DEE49DA}" srcOrd="0" destOrd="0" parTransId="{2F8D5A68-58F8-4662-AA42-D4B56C235667}" sibTransId="{E645E72E-5D9E-42DD-9378-3A97B2DFE093}"/>
    <dgm:cxn modelId="{0AC11D44-2E49-4261-B301-2D95F9F16F61}" srcId="{3A2AE627-A0C3-4E63-8A35-2730F97DEE96}" destId="{9E070CDD-0A18-401C-84ED-DC02635F3E12}" srcOrd="3" destOrd="0" parTransId="{950F1E50-A0F9-45DB-A548-32DB72453546}" sibTransId="{A365E2A5-5E15-40EB-A955-35B457C4F262}"/>
    <dgm:cxn modelId="{EB31584D-8B73-4CB8-A5B8-2761698D219D}" type="presOf" srcId="{9EA74C7D-663C-4567-B123-F87A6C501E49}" destId="{DF04A74D-53DD-4E3A-A11C-A89FA41B7ECD}" srcOrd="0" destOrd="0" presId="urn:microsoft.com/office/officeart/2005/8/layout/vList5"/>
    <dgm:cxn modelId="{EDD47F55-8805-4671-9AA5-6802D29B81AD}" type="presOf" srcId="{1380A447-0A0C-44F0-85B8-31B1B00F3D83}" destId="{D179EA40-7169-4E3B-8FEC-0B1A7787AECF}" srcOrd="0" destOrd="0" presId="urn:microsoft.com/office/officeart/2005/8/layout/vList5"/>
    <dgm:cxn modelId="{495C3A79-59B4-4FB9-8261-B371BDC6A3D8}" srcId="{3A2AE627-A0C3-4E63-8A35-2730F97DEE96}" destId="{9EA74C7D-663C-4567-B123-F87A6C501E49}" srcOrd="2" destOrd="0" parTransId="{104B543B-3980-4638-86F0-42AE067EFA7C}" sibTransId="{2C302514-8EBC-4EC0-AC94-9677E7220838}"/>
    <dgm:cxn modelId="{437C7D93-C552-4185-8CFD-8BFFABE58126}" type="presOf" srcId="{92FBEB90-8AE5-43C0-88F6-28F1D2177F31}" destId="{E518A141-A384-41AC-8E92-A8925C7B6826}" srcOrd="0" destOrd="0" presId="urn:microsoft.com/office/officeart/2005/8/layout/vList5"/>
    <dgm:cxn modelId="{6218B198-D8D4-4B07-A588-476C878439B9}" type="presOf" srcId="{A93D7E3F-DBC0-4C0D-9C40-099B78E7C05B}" destId="{6AA4BBA3-5338-41AD-B5C2-895F1F835864}" srcOrd="0" destOrd="1" presId="urn:microsoft.com/office/officeart/2005/8/layout/vList5"/>
    <dgm:cxn modelId="{FC1E0B9A-1824-4E35-AC09-4B81D63069C3}" type="presOf" srcId="{DF792CB4-98E0-4D86-8F0E-0FE3BBC8B04C}" destId="{6AA4BBA3-5338-41AD-B5C2-895F1F835864}" srcOrd="0" destOrd="0" presId="urn:microsoft.com/office/officeart/2005/8/layout/vList5"/>
    <dgm:cxn modelId="{F10DCCAA-F620-4EE3-851A-40029B01D9C5}" type="presOf" srcId="{BD84C52F-613E-4EF4-B570-B34CEFDCB4AD}" destId="{F11F86F0-8337-495B-A589-7B54B11649B2}" srcOrd="0" destOrd="0" presId="urn:microsoft.com/office/officeart/2005/8/layout/vList5"/>
    <dgm:cxn modelId="{A68460AD-A28A-45FC-80C2-F59345896263}" type="presOf" srcId="{CA5EDEA0-ECC9-45F8-9E6A-15C35DEE49DA}" destId="{1F9B17AF-9A2B-4E87-8FDA-4B33EB268369}" srcOrd="0" destOrd="0" presId="urn:microsoft.com/office/officeart/2005/8/layout/vList5"/>
    <dgm:cxn modelId="{4B6996B5-37D7-4C0D-B9AA-4A057796B14F}" type="presOf" srcId="{9E070CDD-0A18-401C-84ED-DC02635F3E12}" destId="{F54DBFEC-E427-43F1-87A7-E4789FD7587B}" srcOrd="0" destOrd="0" presId="urn:microsoft.com/office/officeart/2005/8/layout/vList5"/>
    <dgm:cxn modelId="{1E8E46B7-78B5-4F2E-A739-07BB68727A40}" type="presOf" srcId="{48F0B5C6-0A43-4727-85E5-609B61F8E1B6}" destId="{E31B0724-8EC7-48F8-B3E8-43F7F9E756EC}" srcOrd="0" destOrd="0" presId="urn:microsoft.com/office/officeart/2005/8/layout/vList5"/>
    <dgm:cxn modelId="{40B676C8-3AE6-47AD-AC49-5CA1B0985229}" srcId="{508A9162-A2C0-4B88-A1CD-7A05F518625D}" destId="{DF792CB4-98E0-4D86-8F0E-0FE3BBC8B04C}" srcOrd="0" destOrd="0" parTransId="{0E95D595-CE4F-4B0D-95CF-74FCA2B95B30}" sibTransId="{290BF694-2964-4B79-ACE4-6211A80C9195}"/>
    <dgm:cxn modelId="{544FE4D3-FF39-462C-89EF-30D94AB1EA21}" srcId="{3A2AE627-A0C3-4E63-8A35-2730F97DEE96}" destId="{92FBEB90-8AE5-43C0-88F6-28F1D2177F31}" srcOrd="4" destOrd="0" parTransId="{3F2F3D3D-6337-489E-8218-63F1913C32BD}" sibTransId="{8F8C7429-07CF-40D6-B88F-EF2FF25A37C0}"/>
    <dgm:cxn modelId="{19C000EF-C5B2-49F8-BE9D-F2AC8ECC87D8}" srcId="{3A2AE627-A0C3-4E63-8A35-2730F97DEE96}" destId="{508A9162-A2C0-4B88-A1CD-7A05F518625D}" srcOrd="1" destOrd="0" parTransId="{815DFBB1-71EF-43D6-8130-632A17C23CD4}" sibTransId="{412221B2-AF65-4392-B133-390F1EAF405B}"/>
    <dgm:cxn modelId="{47AC7BF8-050C-4377-B6B1-6CB5DB27DA06}" type="presOf" srcId="{6398347E-05F2-4961-8D5A-13EA095F25AB}" destId="{ED7E9425-4FF8-44BA-9BCE-A54C85D45F6F}" srcOrd="0" destOrd="0" presId="urn:microsoft.com/office/officeart/2005/8/layout/vList5"/>
    <dgm:cxn modelId="{C89C98FA-2AF4-47B1-BE31-81FF5E7F5E4C}" type="presOf" srcId="{508A9162-A2C0-4B88-A1CD-7A05F518625D}" destId="{63C927ED-452C-46C3-BF49-C892DB6462DC}" srcOrd="0" destOrd="0" presId="urn:microsoft.com/office/officeart/2005/8/layout/vList5"/>
    <dgm:cxn modelId="{B67D7F5E-6CAE-448C-8A96-8D4531CC403C}" type="presParOf" srcId="{60B33C87-2BE3-45D4-9ACC-6A0614ACC415}" destId="{7F81AF1F-5D80-4709-90FC-7076EC044689}" srcOrd="0" destOrd="0" presId="urn:microsoft.com/office/officeart/2005/8/layout/vList5"/>
    <dgm:cxn modelId="{F4F1C734-F271-45CA-9123-27CFB145E060}" type="presParOf" srcId="{7F81AF1F-5D80-4709-90FC-7076EC044689}" destId="{ED7E9425-4FF8-44BA-9BCE-A54C85D45F6F}" srcOrd="0" destOrd="0" presId="urn:microsoft.com/office/officeart/2005/8/layout/vList5"/>
    <dgm:cxn modelId="{DDCB30DD-0771-410C-997B-3A417C1AA70C}" type="presParOf" srcId="{7F81AF1F-5D80-4709-90FC-7076EC044689}" destId="{E31B0724-8EC7-48F8-B3E8-43F7F9E756EC}" srcOrd="1" destOrd="0" presId="urn:microsoft.com/office/officeart/2005/8/layout/vList5"/>
    <dgm:cxn modelId="{BC61B995-8BE5-41B5-8B80-E6697D71A8E5}" type="presParOf" srcId="{60B33C87-2BE3-45D4-9ACC-6A0614ACC415}" destId="{9562E509-1ADF-45D8-AA7D-88E5C0E7DEAB}" srcOrd="1" destOrd="0" presId="urn:microsoft.com/office/officeart/2005/8/layout/vList5"/>
    <dgm:cxn modelId="{037A30F2-FCC3-4737-A05D-905558D6D36D}" type="presParOf" srcId="{60B33C87-2BE3-45D4-9ACC-6A0614ACC415}" destId="{99C12F71-009B-4CE2-A915-E4E94C313A1A}" srcOrd="2" destOrd="0" presId="urn:microsoft.com/office/officeart/2005/8/layout/vList5"/>
    <dgm:cxn modelId="{F4050F46-58B4-474E-89DC-41379581F49A}" type="presParOf" srcId="{99C12F71-009B-4CE2-A915-E4E94C313A1A}" destId="{63C927ED-452C-46C3-BF49-C892DB6462DC}" srcOrd="0" destOrd="0" presId="urn:microsoft.com/office/officeart/2005/8/layout/vList5"/>
    <dgm:cxn modelId="{3F6D1CC7-536C-4125-AF8E-81BD18660B9F}" type="presParOf" srcId="{99C12F71-009B-4CE2-A915-E4E94C313A1A}" destId="{6AA4BBA3-5338-41AD-B5C2-895F1F835864}" srcOrd="1" destOrd="0" presId="urn:microsoft.com/office/officeart/2005/8/layout/vList5"/>
    <dgm:cxn modelId="{A7CC68B7-A591-41CB-B8D7-05F68EDFB584}" type="presParOf" srcId="{60B33C87-2BE3-45D4-9ACC-6A0614ACC415}" destId="{0D0ADAEF-E8A5-4D74-BF98-C9489DA6A920}" srcOrd="3" destOrd="0" presId="urn:microsoft.com/office/officeart/2005/8/layout/vList5"/>
    <dgm:cxn modelId="{739C419F-2BA6-4497-916C-761012FFF25E}" type="presParOf" srcId="{60B33C87-2BE3-45D4-9ACC-6A0614ACC415}" destId="{262297A8-6B16-472A-A588-29FF973775B4}" srcOrd="4" destOrd="0" presId="urn:microsoft.com/office/officeart/2005/8/layout/vList5"/>
    <dgm:cxn modelId="{BE053F49-B115-47DA-BC5C-BF185735045E}" type="presParOf" srcId="{262297A8-6B16-472A-A588-29FF973775B4}" destId="{DF04A74D-53DD-4E3A-A11C-A89FA41B7ECD}" srcOrd="0" destOrd="0" presId="urn:microsoft.com/office/officeart/2005/8/layout/vList5"/>
    <dgm:cxn modelId="{BDAAA92E-1436-41FE-890C-B8BA04575C60}" type="presParOf" srcId="{262297A8-6B16-472A-A588-29FF973775B4}" destId="{D179EA40-7169-4E3B-8FEC-0B1A7787AECF}" srcOrd="1" destOrd="0" presId="urn:microsoft.com/office/officeart/2005/8/layout/vList5"/>
    <dgm:cxn modelId="{F75261D6-FE43-4AE2-8AD1-E0251EA709DD}" type="presParOf" srcId="{60B33C87-2BE3-45D4-9ACC-6A0614ACC415}" destId="{5B6D4E75-417F-48D5-9740-818B08A20B3E}" srcOrd="5" destOrd="0" presId="urn:microsoft.com/office/officeart/2005/8/layout/vList5"/>
    <dgm:cxn modelId="{266B1FF2-CDD8-4ED2-A9C0-3E3EF186B60A}" type="presParOf" srcId="{60B33C87-2BE3-45D4-9ACC-6A0614ACC415}" destId="{58B6AAAA-B43D-4C94-ABDD-E82673A392E0}" srcOrd="6" destOrd="0" presId="urn:microsoft.com/office/officeart/2005/8/layout/vList5"/>
    <dgm:cxn modelId="{2024236B-A324-4859-8523-097DBDF57A16}" type="presParOf" srcId="{58B6AAAA-B43D-4C94-ABDD-E82673A392E0}" destId="{F54DBFEC-E427-43F1-87A7-E4789FD7587B}" srcOrd="0" destOrd="0" presId="urn:microsoft.com/office/officeart/2005/8/layout/vList5"/>
    <dgm:cxn modelId="{D2D7EA28-4F91-458C-B3F2-5F4BB1E0505C}" type="presParOf" srcId="{58B6AAAA-B43D-4C94-ABDD-E82673A392E0}" destId="{1F9B17AF-9A2B-4E87-8FDA-4B33EB268369}" srcOrd="1" destOrd="0" presId="urn:microsoft.com/office/officeart/2005/8/layout/vList5"/>
    <dgm:cxn modelId="{76268B03-C4A6-4F70-A4E5-47452DFAFB1F}" type="presParOf" srcId="{60B33C87-2BE3-45D4-9ACC-6A0614ACC415}" destId="{FC123DA5-CD5D-4403-A570-D6DDD2EFE694}" srcOrd="7" destOrd="0" presId="urn:microsoft.com/office/officeart/2005/8/layout/vList5"/>
    <dgm:cxn modelId="{D701FF8A-A2B7-4FA4-8BCE-D0AC330A2C8E}" type="presParOf" srcId="{60B33C87-2BE3-45D4-9ACC-6A0614ACC415}" destId="{5BDA4672-8BE2-4EAE-A6E0-74AAFE29E69B}" srcOrd="8" destOrd="0" presId="urn:microsoft.com/office/officeart/2005/8/layout/vList5"/>
    <dgm:cxn modelId="{52B5A7FA-6B8A-48EB-8FDE-D72C57AE1B3B}" type="presParOf" srcId="{5BDA4672-8BE2-4EAE-A6E0-74AAFE29E69B}" destId="{E518A141-A384-41AC-8E92-A8925C7B6826}" srcOrd="0" destOrd="0" presId="urn:microsoft.com/office/officeart/2005/8/layout/vList5"/>
    <dgm:cxn modelId="{DEB8214B-199B-4889-B1E8-D1C9E8D8D7DD}" type="presParOf" srcId="{5BDA4672-8BE2-4EAE-A6E0-74AAFE29E69B}" destId="{F11F86F0-8337-495B-A589-7B54B11649B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28A915-C9B0-4318-94A1-0C533ECF9955}" type="doc">
      <dgm:prSet loTypeId="urn:microsoft.com/office/officeart/2005/8/layout/vList2" loCatId="list" qsTypeId="urn:microsoft.com/office/officeart/2005/8/quickstyle/simple1#23" qsCatId="simple" csTypeId="urn:microsoft.com/office/officeart/2005/8/colors/accent1_2#17" csCatId="accent1"/>
      <dgm:spPr/>
      <dgm:t>
        <a:bodyPr/>
        <a:lstStyle/>
        <a:p>
          <a:endParaRPr lang="en-US"/>
        </a:p>
      </dgm:t>
    </dgm:pt>
    <dgm:pt modelId="{3B1517CD-E5C6-43A1-9FAE-2F6505DE0FE8}">
      <dgm:prSet/>
      <dgm:spPr/>
      <dgm:t>
        <a:bodyPr/>
        <a:lstStyle/>
        <a:p>
          <a:r>
            <a:rPr lang="en-GB"/>
            <a:t>Create equal opportunity </a:t>
          </a:r>
          <a:endParaRPr lang="en-US"/>
        </a:p>
      </dgm:t>
    </dgm:pt>
    <dgm:pt modelId="{6494E150-F391-4290-A0BC-82726EE52680}" type="parTrans" cxnId="{579C7905-ADF4-4F7F-841D-8BEAD74846AC}">
      <dgm:prSet/>
      <dgm:spPr/>
      <dgm:t>
        <a:bodyPr/>
        <a:lstStyle/>
        <a:p>
          <a:endParaRPr lang="en-US"/>
        </a:p>
      </dgm:t>
    </dgm:pt>
    <dgm:pt modelId="{E45B634D-E3CA-431A-8C06-508526146BCC}" type="sibTrans" cxnId="{579C7905-ADF4-4F7F-841D-8BEAD74846AC}">
      <dgm:prSet/>
      <dgm:spPr/>
      <dgm:t>
        <a:bodyPr/>
        <a:lstStyle/>
        <a:p>
          <a:endParaRPr lang="en-US"/>
        </a:p>
      </dgm:t>
    </dgm:pt>
    <dgm:pt modelId="{7B18B7B3-927B-40F8-931C-F299EB969E6B}">
      <dgm:prSet/>
      <dgm:spPr/>
      <dgm:t>
        <a:bodyPr/>
        <a:lstStyle/>
        <a:p>
          <a:r>
            <a:rPr lang="en-US"/>
            <a:t>Accessibility ensures that no one is excluded/no one is left out from participating in mainstream education, employment, or commerce, banking, and everyday life</a:t>
          </a:r>
        </a:p>
      </dgm:t>
    </dgm:pt>
    <dgm:pt modelId="{D5E86DF7-2B9A-4FCF-B847-20EB384A6CE1}" type="parTrans" cxnId="{7241DD32-6BD8-4F04-9B88-3B26EDC9ECBA}">
      <dgm:prSet/>
      <dgm:spPr/>
      <dgm:t>
        <a:bodyPr/>
        <a:lstStyle/>
        <a:p>
          <a:endParaRPr lang="en-US"/>
        </a:p>
      </dgm:t>
    </dgm:pt>
    <dgm:pt modelId="{0358541F-AA1C-4A4C-B926-0AD1CE90AC5D}" type="sibTrans" cxnId="{7241DD32-6BD8-4F04-9B88-3B26EDC9ECBA}">
      <dgm:prSet/>
      <dgm:spPr/>
      <dgm:t>
        <a:bodyPr/>
        <a:lstStyle/>
        <a:p>
          <a:endParaRPr lang="en-US"/>
        </a:p>
      </dgm:t>
    </dgm:pt>
    <dgm:pt modelId="{1D57B44C-92D6-4E2B-91AB-E37853A7DB7A}">
      <dgm:prSet/>
      <dgm:spPr/>
      <dgm:t>
        <a:bodyPr/>
        <a:lstStyle/>
        <a:p>
          <a:r>
            <a:rPr lang="en-US"/>
            <a:t>Everyone benefits from accessibility (older persons, pregnant women, mothers with toddlers using strollers, those with hidden disabilities like arthritics</a:t>
          </a:r>
        </a:p>
      </dgm:t>
    </dgm:pt>
    <dgm:pt modelId="{72BAF765-1F01-4572-91B7-464C5C425F83}" type="parTrans" cxnId="{B27FD605-3B5C-4357-ADF3-ECACCFBC0408}">
      <dgm:prSet/>
      <dgm:spPr/>
      <dgm:t>
        <a:bodyPr/>
        <a:lstStyle/>
        <a:p>
          <a:endParaRPr lang="en-US"/>
        </a:p>
      </dgm:t>
    </dgm:pt>
    <dgm:pt modelId="{DC0B789A-0560-440C-A08C-971B87CCE08E}" type="sibTrans" cxnId="{B27FD605-3B5C-4357-ADF3-ECACCFBC0408}">
      <dgm:prSet/>
      <dgm:spPr/>
      <dgm:t>
        <a:bodyPr/>
        <a:lstStyle/>
        <a:p>
          <a:endParaRPr lang="en-US"/>
        </a:p>
      </dgm:t>
    </dgm:pt>
    <dgm:pt modelId="{C90770A0-FCEB-470B-B98E-45B8F596DFE9}">
      <dgm:prSet/>
      <dgm:spPr/>
      <dgm:t>
        <a:bodyPr/>
        <a:lstStyle/>
        <a:p>
          <a:r>
            <a:rPr lang="en-US"/>
            <a:t>Independence</a:t>
          </a:r>
        </a:p>
      </dgm:t>
    </dgm:pt>
    <dgm:pt modelId="{D0729025-E53A-4421-B295-BD2C9E520C2E}" type="parTrans" cxnId="{119385E4-B851-4E87-8579-65184117C75F}">
      <dgm:prSet/>
      <dgm:spPr/>
      <dgm:t>
        <a:bodyPr/>
        <a:lstStyle/>
        <a:p>
          <a:endParaRPr lang="en-US"/>
        </a:p>
      </dgm:t>
    </dgm:pt>
    <dgm:pt modelId="{8B1B8AA1-E878-4C33-ADE0-E6816ECEF34E}" type="sibTrans" cxnId="{119385E4-B851-4E87-8579-65184117C75F}">
      <dgm:prSet/>
      <dgm:spPr/>
      <dgm:t>
        <a:bodyPr/>
        <a:lstStyle/>
        <a:p>
          <a:endParaRPr lang="en-US"/>
        </a:p>
      </dgm:t>
    </dgm:pt>
    <dgm:pt modelId="{C1F39681-7074-44B0-BDA3-2CAEBAD0605F}">
      <dgm:prSet/>
      <dgm:spPr/>
      <dgm:t>
        <a:bodyPr/>
        <a:lstStyle/>
        <a:p>
          <a:r>
            <a:rPr lang="en-US"/>
            <a:t>Businesses can reach a larger market and increase sales, revenue and profit for 5 million PWDs/families/friends/</a:t>
          </a:r>
        </a:p>
      </dgm:t>
    </dgm:pt>
    <dgm:pt modelId="{854E9376-18AA-452B-8DA8-E435868EBDD0}" type="parTrans" cxnId="{69889B27-B0C0-409F-8ED4-1E45CE7CBA6C}">
      <dgm:prSet/>
      <dgm:spPr/>
      <dgm:t>
        <a:bodyPr/>
        <a:lstStyle/>
        <a:p>
          <a:endParaRPr lang="en-US"/>
        </a:p>
      </dgm:t>
    </dgm:pt>
    <dgm:pt modelId="{A60AA2F5-821C-4F8E-A32E-0B9F4817C8FC}" type="sibTrans" cxnId="{69889B27-B0C0-409F-8ED4-1E45CE7CBA6C}">
      <dgm:prSet/>
      <dgm:spPr/>
      <dgm:t>
        <a:bodyPr/>
        <a:lstStyle/>
        <a:p>
          <a:endParaRPr lang="en-US"/>
        </a:p>
      </dgm:t>
    </dgm:pt>
    <dgm:pt modelId="{0927E73A-B2A2-4920-A016-4C3A8AC251AC}" type="pres">
      <dgm:prSet presAssocID="{3D28A915-C9B0-4318-94A1-0C533ECF9955}" presName="linear" presStyleCnt="0">
        <dgm:presLayoutVars>
          <dgm:animLvl val="lvl"/>
          <dgm:resizeHandles val="exact"/>
        </dgm:presLayoutVars>
      </dgm:prSet>
      <dgm:spPr/>
    </dgm:pt>
    <dgm:pt modelId="{D917CFC0-DC4C-46CF-92D3-1C42F35D5A48}" type="pres">
      <dgm:prSet presAssocID="{3B1517CD-E5C6-43A1-9FAE-2F6505DE0FE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3F1B50D-3506-40DC-B667-FA96173C6806}" type="pres">
      <dgm:prSet presAssocID="{E45B634D-E3CA-431A-8C06-508526146BCC}" presName="spacer" presStyleCnt="0"/>
      <dgm:spPr/>
    </dgm:pt>
    <dgm:pt modelId="{76BE5246-06FB-40DD-97DD-8EAD8EE6657E}" type="pres">
      <dgm:prSet presAssocID="{7B18B7B3-927B-40F8-931C-F299EB969E6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EC7AEFD-95C4-416C-B1BF-B83671FCBA60}" type="pres">
      <dgm:prSet presAssocID="{0358541F-AA1C-4A4C-B926-0AD1CE90AC5D}" presName="spacer" presStyleCnt="0"/>
      <dgm:spPr/>
    </dgm:pt>
    <dgm:pt modelId="{A50C2547-F70F-43E6-AEB1-C8709F98534B}" type="pres">
      <dgm:prSet presAssocID="{1D57B44C-92D6-4E2B-91AB-E37853A7DB7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E15CD54-2B2E-4FB7-9CC6-AE475DC4A8FB}" type="pres">
      <dgm:prSet presAssocID="{DC0B789A-0560-440C-A08C-971B87CCE08E}" presName="spacer" presStyleCnt="0"/>
      <dgm:spPr/>
    </dgm:pt>
    <dgm:pt modelId="{F8BEA781-7689-4945-AAE7-44625571211A}" type="pres">
      <dgm:prSet presAssocID="{C90770A0-FCEB-470B-B98E-45B8F596DFE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0B708D1-D6BA-4E93-82D3-E0EB9565D8D1}" type="pres">
      <dgm:prSet presAssocID="{8B1B8AA1-E878-4C33-ADE0-E6816ECEF34E}" presName="spacer" presStyleCnt="0"/>
      <dgm:spPr/>
    </dgm:pt>
    <dgm:pt modelId="{F72A193C-F1E9-49B0-97DE-377B2C646356}" type="pres">
      <dgm:prSet presAssocID="{C1F39681-7074-44B0-BDA3-2CAEBAD0605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579C7905-ADF4-4F7F-841D-8BEAD74846AC}" srcId="{3D28A915-C9B0-4318-94A1-0C533ECF9955}" destId="{3B1517CD-E5C6-43A1-9FAE-2F6505DE0FE8}" srcOrd="0" destOrd="0" parTransId="{6494E150-F391-4290-A0BC-82726EE52680}" sibTransId="{E45B634D-E3CA-431A-8C06-508526146BCC}"/>
    <dgm:cxn modelId="{B27FD605-3B5C-4357-ADF3-ECACCFBC0408}" srcId="{3D28A915-C9B0-4318-94A1-0C533ECF9955}" destId="{1D57B44C-92D6-4E2B-91AB-E37853A7DB7A}" srcOrd="2" destOrd="0" parTransId="{72BAF765-1F01-4572-91B7-464C5C425F83}" sibTransId="{DC0B789A-0560-440C-A08C-971B87CCE08E}"/>
    <dgm:cxn modelId="{24FB8718-03E7-4AEF-BD36-ACB1E94004B6}" type="presOf" srcId="{7B18B7B3-927B-40F8-931C-F299EB969E6B}" destId="{76BE5246-06FB-40DD-97DD-8EAD8EE6657E}" srcOrd="0" destOrd="0" presId="urn:microsoft.com/office/officeart/2005/8/layout/vList2"/>
    <dgm:cxn modelId="{D4C4FF25-CCFB-4FBF-A2F1-3BD08BFCA26C}" type="presOf" srcId="{1D57B44C-92D6-4E2B-91AB-E37853A7DB7A}" destId="{A50C2547-F70F-43E6-AEB1-C8709F98534B}" srcOrd="0" destOrd="0" presId="urn:microsoft.com/office/officeart/2005/8/layout/vList2"/>
    <dgm:cxn modelId="{69889B27-B0C0-409F-8ED4-1E45CE7CBA6C}" srcId="{3D28A915-C9B0-4318-94A1-0C533ECF9955}" destId="{C1F39681-7074-44B0-BDA3-2CAEBAD0605F}" srcOrd="4" destOrd="0" parTransId="{854E9376-18AA-452B-8DA8-E435868EBDD0}" sibTransId="{A60AA2F5-821C-4F8E-A32E-0B9F4817C8FC}"/>
    <dgm:cxn modelId="{7241DD32-6BD8-4F04-9B88-3B26EDC9ECBA}" srcId="{3D28A915-C9B0-4318-94A1-0C533ECF9955}" destId="{7B18B7B3-927B-40F8-931C-F299EB969E6B}" srcOrd="1" destOrd="0" parTransId="{D5E86DF7-2B9A-4FCF-B847-20EB384A6CE1}" sibTransId="{0358541F-AA1C-4A4C-B926-0AD1CE90AC5D}"/>
    <dgm:cxn modelId="{37320750-1720-4183-A651-FA4B4BF0B8E5}" type="presOf" srcId="{3D28A915-C9B0-4318-94A1-0C533ECF9955}" destId="{0927E73A-B2A2-4920-A016-4C3A8AC251AC}" srcOrd="0" destOrd="0" presId="urn:microsoft.com/office/officeart/2005/8/layout/vList2"/>
    <dgm:cxn modelId="{B170C0A8-9CF4-42EE-A148-2B4A3E24079A}" type="presOf" srcId="{3B1517CD-E5C6-43A1-9FAE-2F6505DE0FE8}" destId="{D917CFC0-DC4C-46CF-92D3-1C42F35D5A48}" srcOrd="0" destOrd="0" presId="urn:microsoft.com/office/officeart/2005/8/layout/vList2"/>
    <dgm:cxn modelId="{B581AABE-7E69-4F28-9D22-16063659F95A}" type="presOf" srcId="{C90770A0-FCEB-470B-B98E-45B8F596DFE9}" destId="{F8BEA781-7689-4945-AAE7-44625571211A}" srcOrd="0" destOrd="0" presId="urn:microsoft.com/office/officeart/2005/8/layout/vList2"/>
    <dgm:cxn modelId="{413FB0D5-53AA-466D-B834-C29DFFBD8D51}" type="presOf" srcId="{C1F39681-7074-44B0-BDA3-2CAEBAD0605F}" destId="{F72A193C-F1E9-49B0-97DE-377B2C646356}" srcOrd="0" destOrd="0" presId="urn:microsoft.com/office/officeart/2005/8/layout/vList2"/>
    <dgm:cxn modelId="{119385E4-B851-4E87-8579-65184117C75F}" srcId="{3D28A915-C9B0-4318-94A1-0C533ECF9955}" destId="{C90770A0-FCEB-470B-B98E-45B8F596DFE9}" srcOrd="3" destOrd="0" parTransId="{D0729025-E53A-4421-B295-BD2C9E520C2E}" sibTransId="{8B1B8AA1-E878-4C33-ADE0-E6816ECEF34E}"/>
    <dgm:cxn modelId="{4581CCD4-1127-435C-A601-3C326A71BC50}" type="presParOf" srcId="{0927E73A-B2A2-4920-A016-4C3A8AC251AC}" destId="{D917CFC0-DC4C-46CF-92D3-1C42F35D5A48}" srcOrd="0" destOrd="0" presId="urn:microsoft.com/office/officeart/2005/8/layout/vList2"/>
    <dgm:cxn modelId="{EAE56683-C939-4CFD-B108-AED88820B521}" type="presParOf" srcId="{0927E73A-B2A2-4920-A016-4C3A8AC251AC}" destId="{E3F1B50D-3506-40DC-B667-FA96173C6806}" srcOrd="1" destOrd="0" presId="urn:microsoft.com/office/officeart/2005/8/layout/vList2"/>
    <dgm:cxn modelId="{CD4CEA03-E11E-4CD2-9563-51334074C323}" type="presParOf" srcId="{0927E73A-B2A2-4920-A016-4C3A8AC251AC}" destId="{76BE5246-06FB-40DD-97DD-8EAD8EE6657E}" srcOrd="2" destOrd="0" presId="urn:microsoft.com/office/officeart/2005/8/layout/vList2"/>
    <dgm:cxn modelId="{BDA95094-0EAD-437D-8413-3269AD29C3A8}" type="presParOf" srcId="{0927E73A-B2A2-4920-A016-4C3A8AC251AC}" destId="{5EC7AEFD-95C4-416C-B1BF-B83671FCBA60}" srcOrd="3" destOrd="0" presId="urn:microsoft.com/office/officeart/2005/8/layout/vList2"/>
    <dgm:cxn modelId="{DF9753CD-7F06-4397-9E98-3686557C4270}" type="presParOf" srcId="{0927E73A-B2A2-4920-A016-4C3A8AC251AC}" destId="{A50C2547-F70F-43E6-AEB1-C8709F98534B}" srcOrd="4" destOrd="0" presId="urn:microsoft.com/office/officeart/2005/8/layout/vList2"/>
    <dgm:cxn modelId="{B1850EF3-1BEC-49BC-924A-F4860AE3BECB}" type="presParOf" srcId="{0927E73A-B2A2-4920-A016-4C3A8AC251AC}" destId="{3E15CD54-2B2E-4FB7-9CC6-AE475DC4A8FB}" srcOrd="5" destOrd="0" presId="urn:microsoft.com/office/officeart/2005/8/layout/vList2"/>
    <dgm:cxn modelId="{D8B44A2C-3B45-4B64-9BFE-21CE5E4A14EC}" type="presParOf" srcId="{0927E73A-B2A2-4920-A016-4C3A8AC251AC}" destId="{F8BEA781-7689-4945-AAE7-44625571211A}" srcOrd="6" destOrd="0" presId="urn:microsoft.com/office/officeart/2005/8/layout/vList2"/>
    <dgm:cxn modelId="{EB314BD6-A76F-4D76-B1EF-EBD8306D164B}" type="presParOf" srcId="{0927E73A-B2A2-4920-A016-4C3A8AC251AC}" destId="{A0B708D1-D6BA-4E93-82D3-E0EB9565D8D1}" srcOrd="7" destOrd="0" presId="urn:microsoft.com/office/officeart/2005/8/layout/vList2"/>
    <dgm:cxn modelId="{47497EB2-DF91-4D69-8BDC-9F31EA221BB8}" type="presParOf" srcId="{0927E73A-B2A2-4920-A016-4C3A8AC251AC}" destId="{F72A193C-F1E9-49B0-97DE-377B2C64635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B6B43FA-333A-4D8B-9273-779D374545D8}" type="doc">
      <dgm:prSet loTypeId="urn:microsoft.com/office/officeart/2005/8/layout/vList2" loCatId="list" qsTypeId="urn:microsoft.com/office/officeart/2005/8/quickstyle/simple4#1" qsCatId="simple" csTypeId="urn:microsoft.com/office/officeart/2005/8/colors/colorful5#2" csCatId="colorful" phldr="1"/>
      <dgm:spPr/>
      <dgm:t>
        <a:bodyPr/>
        <a:lstStyle/>
        <a:p>
          <a:endParaRPr lang="en-US"/>
        </a:p>
      </dgm:t>
    </dgm:pt>
    <dgm:pt modelId="{88E8CCE9-30C4-4F1A-835B-04E564064A3C}">
      <dgm:prSet/>
      <dgm:spPr/>
      <dgm:t>
        <a:bodyPr/>
        <a:lstStyle/>
        <a:p>
          <a:r>
            <a:rPr lang="en-US"/>
            <a:t>WCAG stands for </a:t>
          </a:r>
          <a:r>
            <a:rPr lang="en-US" b="1"/>
            <a:t>Web Content Accessibility Guidelines</a:t>
          </a:r>
          <a:r>
            <a:rPr lang="en-US"/>
            <a:t>.</a:t>
          </a:r>
        </a:p>
      </dgm:t>
    </dgm:pt>
    <dgm:pt modelId="{4B217EA1-8315-45A2-9CA3-D5A0DD07B238}" type="parTrans" cxnId="{5A743164-F17A-47B9-8AEA-9C5BF45F0524}">
      <dgm:prSet/>
      <dgm:spPr/>
      <dgm:t>
        <a:bodyPr/>
        <a:lstStyle/>
        <a:p>
          <a:endParaRPr lang="en-US"/>
        </a:p>
      </dgm:t>
    </dgm:pt>
    <dgm:pt modelId="{794EBF92-970B-46E8-B442-028B94B056A0}" type="sibTrans" cxnId="{5A743164-F17A-47B9-8AEA-9C5BF45F0524}">
      <dgm:prSet/>
      <dgm:spPr/>
      <dgm:t>
        <a:bodyPr/>
        <a:lstStyle/>
        <a:p>
          <a:endParaRPr lang="en-US"/>
        </a:p>
      </dgm:t>
    </dgm:pt>
    <dgm:pt modelId="{D3B29183-A3FB-447A-9707-44CB9DA20180}">
      <dgm:prSet/>
      <dgm:spPr/>
      <dgm:t>
        <a:bodyPr/>
        <a:lstStyle/>
        <a:p>
          <a:r>
            <a:rPr lang="en-US"/>
            <a:t>Published by the </a:t>
          </a:r>
          <a:r>
            <a:rPr lang="en-US" b="1"/>
            <a:t>World Wide Web Consortium (W3C)</a:t>
          </a:r>
          <a:r>
            <a:rPr lang="en-US"/>
            <a:t>. </a:t>
          </a:r>
        </a:p>
      </dgm:t>
    </dgm:pt>
    <dgm:pt modelId="{C9C25CC9-51AB-4385-B453-FE819809103F}" type="parTrans" cxnId="{13CBAEBC-C226-45DB-AEDB-ECFB84981671}">
      <dgm:prSet/>
      <dgm:spPr/>
      <dgm:t>
        <a:bodyPr/>
        <a:lstStyle/>
        <a:p>
          <a:endParaRPr lang="en-US"/>
        </a:p>
      </dgm:t>
    </dgm:pt>
    <dgm:pt modelId="{C534FD55-EC04-4C3A-B9B0-2832EB1DB195}" type="sibTrans" cxnId="{13CBAEBC-C226-45DB-AEDB-ECFB84981671}">
      <dgm:prSet/>
      <dgm:spPr/>
      <dgm:t>
        <a:bodyPr/>
        <a:lstStyle/>
        <a:p>
          <a:endParaRPr lang="en-US"/>
        </a:p>
      </dgm:t>
    </dgm:pt>
    <dgm:pt modelId="{995ACEC8-7BC9-46BC-9EEB-919F2C528939}">
      <dgm:prSet/>
      <dgm:spPr/>
      <dgm:t>
        <a:bodyPr/>
        <a:lstStyle/>
        <a:p>
          <a:r>
            <a:rPr lang="en-US"/>
            <a:t>Provides international standards for making web content accessible.</a:t>
          </a:r>
        </a:p>
      </dgm:t>
    </dgm:pt>
    <dgm:pt modelId="{3D2FE480-77FC-4345-9024-6F579171396F}" type="parTrans" cxnId="{725DBC52-25CE-4A1D-8A93-897DF1431D32}">
      <dgm:prSet/>
      <dgm:spPr/>
      <dgm:t>
        <a:bodyPr/>
        <a:lstStyle/>
        <a:p>
          <a:endParaRPr lang="en-US"/>
        </a:p>
      </dgm:t>
    </dgm:pt>
    <dgm:pt modelId="{EA93762F-1860-4026-B4CC-DCB7B9F9042C}" type="sibTrans" cxnId="{725DBC52-25CE-4A1D-8A93-897DF1431D32}">
      <dgm:prSet/>
      <dgm:spPr/>
      <dgm:t>
        <a:bodyPr/>
        <a:lstStyle/>
        <a:p>
          <a:endParaRPr lang="en-US"/>
        </a:p>
      </dgm:t>
    </dgm:pt>
    <dgm:pt modelId="{62AE14B5-0463-4524-9680-7C26908C2008}">
      <dgm:prSet/>
      <dgm:spPr/>
      <dgm:t>
        <a:bodyPr/>
        <a:lstStyle/>
        <a:p>
          <a:r>
            <a:rPr lang="en-US" dirty="0"/>
            <a:t>Helps ensure websites are usable by people with disabilities.</a:t>
          </a:r>
        </a:p>
      </dgm:t>
    </dgm:pt>
    <dgm:pt modelId="{7B268D65-63CA-4D7E-A611-882809670EF8}" type="parTrans" cxnId="{EC509F12-135B-471B-AB25-B9F3B78C7A92}">
      <dgm:prSet/>
      <dgm:spPr/>
      <dgm:t>
        <a:bodyPr/>
        <a:lstStyle/>
        <a:p>
          <a:endParaRPr lang="en-US"/>
        </a:p>
      </dgm:t>
    </dgm:pt>
    <dgm:pt modelId="{2B281F00-55B8-47BD-BB07-09508FF512CA}" type="sibTrans" cxnId="{EC509F12-135B-471B-AB25-B9F3B78C7A92}">
      <dgm:prSet/>
      <dgm:spPr/>
      <dgm:t>
        <a:bodyPr/>
        <a:lstStyle/>
        <a:p>
          <a:endParaRPr lang="en-US"/>
        </a:p>
      </dgm:t>
    </dgm:pt>
    <dgm:pt modelId="{41B760BB-2E06-4868-AAC4-CA6A12C750ED}" type="pres">
      <dgm:prSet presAssocID="{1B6B43FA-333A-4D8B-9273-779D374545D8}" presName="linear" presStyleCnt="0">
        <dgm:presLayoutVars>
          <dgm:animLvl val="lvl"/>
          <dgm:resizeHandles val="exact"/>
        </dgm:presLayoutVars>
      </dgm:prSet>
      <dgm:spPr/>
    </dgm:pt>
    <dgm:pt modelId="{089E32FC-9D6D-4A4C-8F61-75C95BB116CA}" type="pres">
      <dgm:prSet presAssocID="{88E8CCE9-30C4-4F1A-835B-04E564064A3C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B172957-AD6F-47AA-A7F7-9EB4DCD2627F}" type="pres">
      <dgm:prSet presAssocID="{794EBF92-970B-46E8-B442-028B94B056A0}" presName="spacer" presStyleCnt="0"/>
      <dgm:spPr/>
    </dgm:pt>
    <dgm:pt modelId="{B69071EB-149E-4736-907C-C7A0206DCD46}" type="pres">
      <dgm:prSet presAssocID="{D3B29183-A3FB-447A-9707-44CB9DA2018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23C98D4-9AD4-4175-8EE5-C7A42F589F99}" type="pres">
      <dgm:prSet presAssocID="{C534FD55-EC04-4C3A-B9B0-2832EB1DB195}" presName="spacer" presStyleCnt="0"/>
      <dgm:spPr/>
    </dgm:pt>
    <dgm:pt modelId="{3D1C7CFC-A1C4-45D8-8ECA-915F4DA1D737}" type="pres">
      <dgm:prSet presAssocID="{995ACEC8-7BC9-46BC-9EEB-919F2C52893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99E51F43-2AB8-448D-B30E-AEBE6FB9E80D}" type="pres">
      <dgm:prSet presAssocID="{EA93762F-1860-4026-B4CC-DCB7B9F9042C}" presName="spacer" presStyleCnt="0"/>
      <dgm:spPr/>
    </dgm:pt>
    <dgm:pt modelId="{9CD2CCED-F203-4B55-BB2B-9560971A9BDE}" type="pres">
      <dgm:prSet presAssocID="{62AE14B5-0463-4524-9680-7C26908C200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C509F12-135B-471B-AB25-B9F3B78C7A92}" srcId="{1B6B43FA-333A-4D8B-9273-779D374545D8}" destId="{62AE14B5-0463-4524-9680-7C26908C2008}" srcOrd="3" destOrd="0" parTransId="{7B268D65-63CA-4D7E-A611-882809670EF8}" sibTransId="{2B281F00-55B8-47BD-BB07-09508FF512CA}"/>
    <dgm:cxn modelId="{5A743164-F17A-47B9-8AEA-9C5BF45F0524}" srcId="{1B6B43FA-333A-4D8B-9273-779D374545D8}" destId="{88E8CCE9-30C4-4F1A-835B-04E564064A3C}" srcOrd="0" destOrd="0" parTransId="{4B217EA1-8315-45A2-9CA3-D5A0DD07B238}" sibTransId="{794EBF92-970B-46E8-B442-028B94B056A0}"/>
    <dgm:cxn modelId="{725DBC52-25CE-4A1D-8A93-897DF1431D32}" srcId="{1B6B43FA-333A-4D8B-9273-779D374545D8}" destId="{995ACEC8-7BC9-46BC-9EEB-919F2C528939}" srcOrd="2" destOrd="0" parTransId="{3D2FE480-77FC-4345-9024-6F579171396F}" sibTransId="{EA93762F-1860-4026-B4CC-DCB7B9F9042C}"/>
    <dgm:cxn modelId="{038B6F54-8C9F-4D29-B4B8-4B7E432EE8A6}" type="presOf" srcId="{995ACEC8-7BC9-46BC-9EEB-919F2C528939}" destId="{3D1C7CFC-A1C4-45D8-8ECA-915F4DA1D737}" srcOrd="0" destOrd="0" presId="urn:microsoft.com/office/officeart/2005/8/layout/vList2"/>
    <dgm:cxn modelId="{239C9678-54C7-48D4-A1F5-3B738AB58DD1}" type="presOf" srcId="{D3B29183-A3FB-447A-9707-44CB9DA20180}" destId="{B69071EB-149E-4736-907C-C7A0206DCD46}" srcOrd="0" destOrd="0" presId="urn:microsoft.com/office/officeart/2005/8/layout/vList2"/>
    <dgm:cxn modelId="{92F64AB1-9A47-4C82-815F-3BF81C2268BC}" type="presOf" srcId="{62AE14B5-0463-4524-9680-7C26908C2008}" destId="{9CD2CCED-F203-4B55-BB2B-9560971A9BDE}" srcOrd="0" destOrd="0" presId="urn:microsoft.com/office/officeart/2005/8/layout/vList2"/>
    <dgm:cxn modelId="{13CBAEBC-C226-45DB-AEDB-ECFB84981671}" srcId="{1B6B43FA-333A-4D8B-9273-779D374545D8}" destId="{D3B29183-A3FB-447A-9707-44CB9DA20180}" srcOrd="1" destOrd="0" parTransId="{C9C25CC9-51AB-4385-B453-FE819809103F}" sibTransId="{C534FD55-EC04-4C3A-B9B0-2832EB1DB195}"/>
    <dgm:cxn modelId="{91FE42C5-F8B3-4A19-BF29-9CF50504931D}" type="presOf" srcId="{1B6B43FA-333A-4D8B-9273-779D374545D8}" destId="{41B760BB-2E06-4868-AAC4-CA6A12C750ED}" srcOrd="0" destOrd="0" presId="urn:microsoft.com/office/officeart/2005/8/layout/vList2"/>
    <dgm:cxn modelId="{841A29FD-587C-4524-B053-A73C0DBA7BD3}" type="presOf" srcId="{88E8CCE9-30C4-4F1A-835B-04E564064A3C}" destId="{089E32FC-9D6D-4A4C-8F61-75C95BB116CA}" srcOrd="0" destOrd="0" presId="urn:microsoft.com/office/officeart/2005/8/layout/vList2"/>
    <dgm:cxn modelId="{FD3C14F0-E646-441E-89EC-9BA1420C9124}" type="presParOf" srcId="{41B760BB-2E06-4868-AAC4-CA6A12C750ED}" destId="{089E32FC-9D6D-4A4C-8F61-75C95BB116CA}" srcOrd="0" destOrd="0" presId="urn:microsoft.com/office/officeart/2005/8/layout/vList2"/>
    <dgm:cxn modelId="{D68A9C72-18CB-428A-AFD9-72589F7BE756}" type="presParOf" srcId="{41B760BB-2E06-4868-AAC4-CA6A12C750ED}" destId="{6B172957-AD6F-47AA-A7F7-9EB4DCD2627F}" srcOrd="1" destOrd="0" presId="urn:microsoft.com/office/officeart/2005/8/layout/vList2"/>
    <dgm:cxn modelId="{5D7C9080-8F9E-4ACB-AF53-831A7CD4E736}" type="presParOf" srcId="{41B760BB-2E06-4868-AAC4-CA6A12C750ED}" destId="{B69071EB-149E-4736-907C-C7A0206DCD46}" srcOrd="2" destOrd="0" presId="urn:microsoft.com/office/officeart/2005/8/layout/vList2"/>
    <dgm:cxn modelId="{3A8AC6AC-81FF-4ECC-A586-9C5EE2645CB1}" type="presParOf" srcId="{41B760BB-2E06-4868-AAC4-CA6A12C750ED}" destId="{123C98D4-9AD4-4175-8EE5-C7A42F589F99}" srcOrd="3" destOrd="0" presId="urn:microsoft.com/office/officeart/2005/8/layout/vList2"/>
    <dgm:cxn modelId="{32A0558F-596A-4FBB-A92B-2A30041357E4}" type="presParOf" srcId="{41B760BB-2E06-4868-AAC4-CA6A12C750ED}" destId="{3D1C7CFC-A1C4-45D8-8ECA-915F4DA1D737}" srcOrd="4" destOrd="0" presId="urn:microsoft.com/office/officeart/2005/8/layout/vList2"/>
    <dgm:cxn modelId="{D5C4DAF9-C3C8-43D8-B165-DC4E4A545BB7}" type="presParOf" srcId="{41B760BB-2E06-4868-AAC4-CA6A12C750ED}" destId="{99E51F43-2AB8-448D-B30E-AEBE6FB9E80D}" srcOrd="5" destOrd="0" presId="urn:microsoft.com/office/officeart/2005/8/layout/vList2"/>
    <dgm:cxn modelId="{2B25DF79-6A38-456A-ABA2-D25D67293081}" type="presParOf" srcId="{41B760BB-2E06-4868-AAC4-CA6A12C750ED}" destId="{9CD2CCED-F203-4B55-BB2B-9560971A9BD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F55D1C-8938-4240-A978-82DF451DB81B}" type="doc">
      <dgm:prSet loTypeId="urn:microsoft.com/office/officeart/2008/layout/LinedList" loCatId="list" qsTypeId="urn:microsoft.com/office/officeart/2005/8/quickstyle/simple1#6" qsCatId="simple" csTypeId="urn:microsoft.com/office/officeart/2005/8/colors/accent1_2#5" csCatId="accent1"/>
      <dgm:spPr/>
      <dgm:t>
        <a:bodyPr/>
        <a:lstStyle/>
        <a:p>
          <a:endParaRPr lang="en-US"/>
        </a:p>
      </dgm:t>
    </dgm:pt>
    <dgm:pt modelId="{D04B81B1-973D-4ACE-A949-025054A5942F}">
      <dgm:prSet/>
      <dgm:spPr/>
      <dgm:t>
        <a:bodyPr/>
        <a:lstStyle/>
        <a:p>
          <a:r>
            <a:rPr lang="en-US" b="1"/>
            <a:t>Perceivable: </a:t>
          </a:r>
          <a:r>
            <a:rPr lang="en-US"/>
            <a:t>Information must be presented in ways users can perceive. </a:t>
          </a:r>
        </a:p>
      </dgm:t>
    </dgm:pt>
    <dgm:pt modelId="{D496B8FD-CFF5-41C5-8B31-2D8A7B5C812A}" type="parTrans" cxnId="{B30DFCA0-0303-420D-952A-829023888319}">
      <dgm:prSet/>
      <dgm:spPr/>
      <dgm:t>
        <a:bodyPr/>
        <a:lstStyle/>
        <a:p>
          <a:endParaRPr lang="en-US"/>
        </a:p>
      </dgm:t>
    </dgm:pt>
    <dgm:pt modelId="{94124BB2-CF74-4975-9BBC-BFC6D670AE05}" type="sibTrans" cxnId="{B30DFCA0-0303-420D-952A-829023888319}">
      <dgm:prSet/>
      <dgm:spPr/>
      <dgm:t>
        <a:bodyPr/>
        <a:lstStyle/>
        <a:p>
          <a:endParaRPr lang="en-US"/>
        </a:p>
      </dgm:t>
    </dgm:pt>
    <dgm:pt modelId="{73AFBCD6-5B02-4DC3-888E-E4B0FEAC7E47}">
      <dgm:prSet/>
      <dgm:spPr/>
      <dgm:t>
        <a:bodyPr/>
        <a:lstStyle/>
        <a:p>
          <a:r>
            <a:rPr lang="en-US" b="1"/>
            <a:t>Operable: </a:t>
          </a:r>
          <a:r>
            <a:rPr lang="en-US"/>
            <a:t>Interface components must be usable.</a:t>
          </a:r>
        </a:p>
      </dgm:t>
    </dgm:pt>
    <dgm:pt modelId="{F4A89FD6-E1F5-4AE9-A0FD-886985EA5912}" type="parTrans" cxnId="{0E613997-4001-428E-B2BE-835C470A2A25}">
      <dgm:prSet/>
      <dgm:spPr/>
      <dgm:t>
        <a:bodyPr/>
        <a:lstStyle/>
        <a:p>
          <a:endParaRPr lang="en-US"/>
        </a:p>
      </dgm:t>
    </dgm:pt>
    <dgm:pt modelId="{52EE632F-0C0B-4EFB-8006-BE91AC2E5EB3}" type="sibTrans" cxnId="{0E613997-4001-428E-B2BE-835C470A2A25}">
      <dgm:prSet/>
      <dgm:spPr/>
      <dgm:t>
        <a:bodyPr/>
        <a:lstStyle/>
        <a:p>
          <a:endParaRPr lang="en-US"/>
        </a:p>
      </dgm:t>
    </dgm:pt>
    <dgm:pt modelId="{EDF97783-F44C-48E7-B265-8BD282F74598}">
      <dgm:prSet/>
      <dgm:spPr/>
      <dgm:t>
        <a:bodyPr/>
        <a:lstStyle/>
        <a:p>
          <a:r>
            <a:rPr lang="en-US" b="1"/>
            <a:t>Understandable:</a:t>
          </a:r>
          <a:r>
            <a:rPr lang="en-US"/>
            <a:t> Information and operation should be easy to understand. </a:t>
          </a:r>
        </a:p>
      </dgm:t>
    </dgm:pt>
    <dgm:pt modelId="{67DB1F59-0C68-41FE-ABBF-4C0DA6EBFA55}" type="parTrans" cxnId="{A47EBFBE-B41B-4E75-843D-C6E14CFC5726}">
      <dgm:prSet/>
      <dgm:spPr/>
      <dgm:t>
        <a:bodyPr/>
        <a:lstStyle/>
        <a:p>
          <a:endParaRPr lang="en-US"/>
        </a:p>
      </dgm:t>
    </dgm:pt>
    <dgm:pt modelId="{FB3AA64B-286D-4A36-8D44-50FE9F4438A5}" type="sibTrans" cxnId="{A47EBFBE-B41B-4E75-843D-C6E14CFC5726}">
      <dgm:prSet/>
      <dgm:spPr/>
      <dgm:t>
        <a:bodyPr/>
        <a:lstStyle/>
        <a:p>
          <a:endParaRPr lang="en-US"/>
        </a:p>
      </dgm:t>
    </dgm:pt>
    <dgm:pt modelId="{388699AF-6EAB-4F57-BFC1-F2E92444882D}">
      <dgm:prSet/>
      <dgm:spPr/>
      <dgm:t>
        <a:bodyPr/>
        <a:lstStyle/>
        <a:p>
          <a:r>
            <a:rPr lang="en-US" b="1"/>
            <a:t>Robust: </a:t>
          </a:r>
          <a:r>
            <a:rPr lang="en-US"/>
            <a:t>Content must work with current and future technologies. </a:t>
          </a:r>
        </a:p>
      </dgm:t>
    </dgm:pt>
    <dgm:pt modelId="{C15F9817-F45C-4D0F-AEF3-F4C664522D28}" type="parTrans" cxnId="{924BD18A-C078-45EF-866D-7C342E7F2ED4}">
      <dgm:prSet/>
      <dgm:spPr/>
      <dgm:t>
        <a:bodyPr/>
        <a:lstStyle/>
        <a:p>
          <a:endParaRPr lang="en-US"/>
        </a:p>
      </dgm:t>
    </dgm:pt>
    <dgm:pt modelId="{9C0C08ED-373A-49AB-A8B3-4A6DC4A5E2E1}" type="sibTrans" cxnId="{924BD18A-C078-45EF-866D-7C342E7F2ED4}">
      <dgm:prSet/>
      <dgm:spPr/>
      <dgm:t>
        <a:bodyPr/>
        <a:lstStyle/>
        <a:p>
          <a:endParaRPr lang="en-US"/>
        </a:p>
      </dgm:t>
    </dgm:pt>
    <dgm:pt modelId="{0B61898A-8E1B-4504-91E7-C0BEC9B9782A}" type="pres">
      <dgm:prSet presAssocID="{B2F55D1C-8938-4240-A978-82DF451DB81B}" presName="vert0" presStyleCnt="0">
        <dgm:presLayoutVars>
          <dgm:dir/>
          <dgm:animOne val="branch"/>
          <dgm:animLvl val="lvl"/>
        </dgm:presLayoutVars>
      </dgm:prSet>
      <dgm:spPr/>
    </dgm:pt>
    <dgm:pt modelId="{0A555BC6-99C8-4748-A619-154A4DA892A2}" type="pres">
      <dgm:prSet presAssocID="{D04B81B1-973D-4ACE-A949-025054A5942F}" presName="thickLine" presStyleLbl="alignNode1" presStyleIdx="0" presStyleCnt="4"/>
      <dgm:spPr/>
    </dgm:pt>
    <dgm:pt modelId="{2D31CE66-409E-420F-B22D-A3FB82D4DE7F}" type="pres">
      <dgm:prSet presAssocID="{D04B81B1-973D-4ACE-A949-025054A5942F}" presName="horz1" presStyleCnt="0"/>
      <dgm:spPr/>
    </dgm:pt>
    <dgm:pt modelId="{65790404-DFC8-41C7-A2F3-EF85939925CC}" type="pres">
      <dgm:prSet presAssocID="{D04B81B1-973D-4ACE-A949-025054A5942F}" presName="tx1" presStyleLbl="revTx" presStyleIdx="0" presStyleCnt="4"/>
      <dgm:spPr/>
    </dgm:pt>
    <dgm:pt modelId="{4307B653-1CCF-4CE7-8BB6-EC81A0590D3D}" type="pres">
      <dgm:prSet presAssocID="{D04B81B1-973D-4ACE-A949-025054A5942F}" presName="vert1" presStyleCnt="0"/>
      <dgm:spPr/>
    </dgm:pt>
    <dgm:pt modelId="{A9A42D1F-2E5A-45A6-A7B8-48EE102CE90B}" type="pres">
      <dgm:prSet presAssocID="{73AFBCD6-5B02-4DC3-888E-E4B0FEAC7E47}" presName="thickLine" presStyleLbl="alignNode1" presStyleIdx="1" presStyleCnt="4"/>
      <dgm:spPr/>
    </dgm:pt>
    <dgm:pt modelId="{E04F9392-EFA0-4C7E-9FDE-591C6796118A}" type="pres">
      <dgm:prSet presAssocID="{73AFBCD6-5B02-4DC3-888E-E4B0FEAC7E47}" presName="horz1" presStyleCnt="0"/>
      <dgm:spPr/>
    </dgm:pt>
    <dgm:pt modelId="{59EE5E74-0D63-42BC-8685-7656A922A43A}" type="pres">
      <dgm:prSet presAssocID="{73AFBCD6-5B02-4DC3-888E-E4B0FEAC7E47}" presName="tx1" presStyleLbl="revTx" presStyleIdx="1" presStyleCnt="4"/>
      <dgm:spPr/>
    </dgm:pt>
    <dgm:pt modelId="{2E9908F0-7640-42C3-AEE4-90F5BF0E802F}" type="pres">
      <dgm:prSet presAssocID="{73AFBCD6-5B02-4DC3-888E-E4B0FEAC7E47}" presName="vert1" presStyleCnt="0"/>
      <dgm:spPr/>
    </dgm:pt>
    <dgm:pt modelId="{0DA1F2DE-1961-4B58-9755-4FB76C42738B}" type="pres">
      <dgm:prSet presAssocID="{EDF97783-F44C-48E7-B265-8BD282F74598}" presName="thickLine" presStyleLbl="alignNode1" presStyleIdx="2" presStyleCnt="4"/>
      <dgm:spPr/>
    </dgm:pt>
    <dgm:pt modelId="{A90A1D2B-97A8-4FD0-95DB-5C54374D5A05}" type="pres">
      <dgm:prSet presAssocID="{EDF97783-F44C-48E7-B265-8BD282F74598}" presName="horz1" presStyleCnt="0"/>
      <dgm:spPr/>
    </dgm:pt>
    <dgm:pt modelId="{C16F5793-475E-4E59-AD07-35F5DF284F43}" type="pres">
      <dgm:prSet presAssocID="{EDF97783-F44C-48E7-B265-8BD282F74598}" presName="tx1" presStyleLbl="revTx" presStyleIdx="2" presStyleCnt="4"/>
      <dgm:spPr/>
    </dgm:pt>
    <dgm:pt modelId="{1D508D7A-99AE-4878-8E33-02BF7D41CE7D}" type="pres">
      <dgm:prSet presAssocID="{EDF97783-F44C-48E7-B265-8BD282F74598}" presName="vert1" presStyleCnt="0"/>
      <dgm:spPr/>
    </dgm:pt>
    <dgm:pt modelId="{35672AA0-6667-4C67-A79A-3E05CB267582}" type="pres">
      <dgm:prSet presAssocID="{388699AF-6EAB-4F57-BFC1-F2E92444882D}" presName="thickLine" presStyleLbl="alignNode1" presStyleIdx="3" presStyleCnt="4"/>
      <dgm:spPr/>
    </dgm:pt>
    <dgm:pt modelId="{83E837E1-5A9C-432B-861F-B78BB205DDA3}" type="pres">
      <dgm:prSet presAssocID="{388699AF-6EAB-4F57-BFC1-F2E92444882D}" presName="horz1" presStyleCnt="0"/>
      <dgm:spPr/>
    </dgm:pt>
    <dgm:pt modelId="{A0A1FF7A-4C55-44B6-8F87-0B1B8768CA25}" type="pres">
      <dgm:prSet presAssocID="{388699AF-6EAB-4F57-BFC1-F2E92444882D}" presName="tx1" presStyleLbl="revTx" presStyleIdx="3" presStyleCnt="4"/>
      <dgm:spPr/>
    </dgm:pt>
    <dgm:pt modelId="{96F9B6E5-190D-4B96-A71E-BAC047C6D949}" type="pres">
      <dgm:prSet presAssocID="{388699AF-6EAB-4F57-BFC1-F2E92444882D}" presName="vert1" presStyleCnt="0"/>
      <dgm:spPr/>
    </dgm:pt>
  </dgm:ptLst>
  <dgm:cxnLst>
    <dgm:cxn modelId="{EF933B20-C053-4CA8-BB98-B694A8A872E9}" type="presOf" srcId="{B2F55D1C-8938-4240-A978-82DF451DB81B}" destId="{0B61898A-8E1B-4504-91E7-C0BEC9B9782A}" srcOrd="0" destOrd="0" presId="urn:microsoft.com/office/officeart/2008/layout/LinedList"/>
    <dgm:cxn modelId="{924BD18A-C078-45EF-866D-7C342E7F2ED4}" srcId="{B2F55D1C-8938-4240-A978-82DF451DB81B}" destId="{388699AF-6EAB-4F57-BFC1-F2E92444882D}" srcOrd="3" destOrd="0" parTransId="{C15F9817-F45C-4D0F-AEF3-F4C664522D28}" sibTransId="{9C0C08ED-373A-49AB-A8B3-4A6DC4A5E2E1}"/>
    <dgm:cxn modelId="{0E613997-4001-428E-B2BE-835C470A2A25}" srcId="{B2F55D1C-8938-4240-A978-82DF451DB81B}" destId="{73AFBCD6-5B02-4DC3-888E-E4B0FEAC7E47}" srcOrd="1" destOrd="0" parTransId="{F4A89FD6-E1F5-4AE9-A0FD-886985EA5912}" sibTransId="{52EE632F-0C0B-4EFB-8006-BE91AC2E5EB3}"/>
    <dgm:cxn modelId="{B30DFCA0-0303-420D-952A-829023888319}" srcId="{B2F55D1C-8938-4240-A978-82DF451DB81B}" destId="{D04B81B1-973D-4ACE-A949-025054A5942F}" srcOrd="0" destOrd="0" parTransId="{D496B8FD-CFF5-41C5-8B31-2D8A7B5C812A}" sibTransId="{94124BB2-CF74-4975-9BBC-BFC6D670AE05}"/>
    <dgm:cxn modelId="{F03018B6-B580-4032-8555-E4874CFAF987}" type="presOf" srcId="{73AFBCD6-5B02-4DC3-888E-E4B0FEAC7E47}" destId="{59EE5E74-0D63-42BC-8685-7656A922A43A}" srcOrd="0" destOrd="0" presId="urn:microsoft.com/office/officeart/2008/layout/LinedList"/>
    <dgm:cxn modelId="{B64730B8-D34B-4466-9516-580C9DA0D49E}" type="presOf" srcId="{EDF97783-F44C-48E7-B265-8BD282F74598}" destId="{C16F5793-475E-4E59-AD07-35F5DF284F43}" srcOrd="0" destOrd="0" presId="urn:microsoft.com/office/officeart/2008/layout/LinedList"/>
    <dgm:cxn modelId="{5FB855BC-143D-459D-9FF1-9537C342ED8B}" type="presOf" srcId="{D04B81B1-973D-4ACE-A949-025054A5942F}" destId="{65790404-DFC8-41C7-A2F3-EF85939925CC}" srcOrd="0" destOrd="0" presId="urn:microsoft.com/office/officeart/2008/layout/LinedList"/>
    <dgm:cxn modelId="{A47EBFBE-B41B-4E75-843D-C6E14CFC5726}" srcId="{B2F55D1C-8938-4240-A978-82DF451DB81B}" destId="{EDF97783-F44C-48E7-B265-8BD282F74598}" srcOrd="2" destOrd="0" parTransId="{67DB1F59-0C68-41FE-ABBF-4C0DA6EBFA55}" sibTransId="{FB3AA64B-286D-4A36-8D44-50FE9F4438A5}"/>
    <dgm:cxn modelId="{F9DF5BE5-4A8D-4A49-972F-AA3700976014}" type="presOf" srcId="{388699AF-6EAB-4F57-BFC1-F2E92444882D}" destId="{A0A1FF7A-4C55-44B6-8F87-0B1B8768CA25}" srcOrd="0" destOrd="0" presId="urn:microsoft.com/office/officeart/2008/layout/LinedList"/>
    <dgm:cxn modelId="{9AC78C9F-11ED-4D6D-A652-37ACE6C0058D}" type="presParOf" srcId="{0B61898A-8E1B-4504-91E7-C0BEC9B9782A}" destId="{0A555BC6-99C8-4748-A619-154A4DA892A2}" srcOrd="0" destOrd="0" presId="urn:microsoft.com/office/officeart/2008/layout/LinedList"/>
    <dgm:cxn modelId="{BEF59EF3-1706-4556-9744-C15ABBD46BE3}" type="presParOf" srcId="{0B61898A-8E1B-4504-91E7-C0BEC9B9782A}" destId="{2D31CE66-409E-420F-B22D-A3FB82D4DE7F}" srcOrd="1" destOrd="0" presId="urn:microsoft.com/office/officeart/2008/layout/LinedList"/>
    <dgm:cxn modelId="{C5CCA6F5-DE6F-418D-8EE2-4C8F2E8C4C20}" type="presParOf" srcId="{2D31CE66-409E-420F-B22D-A3FB82D4DE7F}" destId="{65790404-DFC8-41C7-A2F3-EF85939925CC}" srcOrd="0" destOrd="0" presId="urn:microsoft.com/office/officeart/2008/layout/LinedList"/>
    <dgm:cxn modelId="{8BD77ACD-CAE3-45B3-B1DF-321699CF97AB}" type="presParOf" srcId="{2D31CE66-409E-420F-B22D-A3FB82D4DE7F}" destId="{4307B653-1CCF-4CE7-8BB6-EC81A0590D3D}" srcOrd="1" destOrd="0" presId="urn:microsoft.com/office/officeart/2008/layout/LinedList"/>
    <dgm:cxn modelId="{1C225EA8-F7C6-41AE-9876-4115DC8542D5}" type="presParOf" srcId="{0B61898A-8E1B-4504-91E7-C0BEC9B9782A}" destId="{A9A42D1F-2E5A-45A6-A7B8-48EE102CE90B}" srcOrd="2" destOrd="0" presId="urn:microsoft.com/office/officeart/2008/layout/LinedList"/>
    <dgm:cxn modelId="{20E8066E-DAAD-4A60-879E-75E3DE62F6C2}" type="presParOf" srcId="{0B61898A-8E1B-4504-91E7-C0BEC9B9782A}" destId="{E04F9392-EFA0-4C7E-9FDE-591C6796118A}" srcOrd="3" destOrd="0" presId="urn:microsoft.com/office/officeart/2008/layout/LinedList"/>
    <dgm:cxn modelId="{89BE7433-5EF3-4AAD-B8E7-3FFC6EF38B0E}" type="presParOf" srcId="{E04F9392-EFA0-4C7E-9FDE-591C6796118A}" destId="{59EE5E74-0D63-42BC-8685-7656A922A43A}" srcOrd="0" destOrd="0" presId="urn:microsoft.com/office/officeart/2008/layout/LinedList"/>
    <dgm:cxn modelId="{C3E6A268-08BE-4933-9D74-63D12164640A}" type="presParOf" srcId="{E04F9392-EFA0-4C7E-9FDE-591C6796118A}" destId="{2E9908F0-7640-42C3-AEE4-90F5BF0E802F}" srcOrd="1" destOrd="0" presId="urn:microsoft.com/office/officeart/2008/layout/LinedList"/>
    <dgm:cxn modelId="{491F49C8-02FD-4A73-ACF1-6832D8B69852}" type="presParOf" srcId="{0B61898A-8E1B-4504-91E7-C0BEC9B9782A}" destId="{0DA1F2DE-1961-4B58-9755-4FB76C42738B}" srcOrd="4" destOrd="0" presId="urn:microsoft.com/office/officeart/2008/layout/LinedList"/>
    <dgm:cxn modelId="{57C8DA18-5E37-4233-85D4-7CE57B2038B2}" type="presParOf" srcId="{0B61898A-8E1B-4504-91E7-C0BEC9B9782A}" destId="{A90A1D2B-97A8-4FD0-95DB-5C54374D5A05}" srcOrd="5" destOrd="0" presId="urn:microsoft.com/office/officeart/2008/layout/LinedList"/>
    <dgm:cxn modelId="{F2499B0F-D355-49F2-A84A-A6657DA8CE3C}" type="presParOf" srcId="{A90A1D2B-97A8-4FD0-95DB-5C54374D5A05}" destId="{C16F5793-475E-4E59-AD07-35F5DF284F43}" srcOrd="0" destOrd="0" presId="urn:microsoft.com/office/officeart/2008/layout/LinedList"/>
    <dgm:cxn modelId="{C8966DA1-251C-4154-9ADE-E54DE8FB4B9C}" type="presParOf" srcId="{A90A1D2B-97A8-4FD0-95DB-5C54374D5A05}" destId="{1D508D7A-99AE-4878-8E33-02BF7D41CE7D}" srcOrd="1" destOrd="0" presId="urn:microsoft.com/office/officeart/2008/layout/LinedList"/>
    <dgm:cxn modelId="{2EAE27E7-2F4C-4051-B1D0-17F382D87075}" type="presParOf" srcId="{0B61898A-8E1B-4504-91E7-C0BEC9B9782A}" destId="{35672AA0-6667-4C67-A79A-3E05CB267582}" srcOrd="6" destOrd="0" presId="urn:microsoft.com/office/officeart/2008/layout/LinedList"/>
    <dgm:cxn modelId="{153A8FBE-71F5-4A74-A540-D72A8EBE34AA}" type="presParOf" srcId="{0B61898A-8E1B-4504-91E7-C0BEC9B9782A}" destId="{83E837E1-5A9C-432B-861F-B78BB205DDA3}" srcOrd="7" destOrd="0" presId="urn:microsoft.com/office/officeart/2008/layout/LinedList"/>
    <dgm:cxn modelId="{A5C4F036-225B-4C0E-826C-47601013A35E}" type="presParOf" srcId="{83E837E1-5A9C-432B-861F-B78BB205DDA3}" destId="{A0A1FF7A-4C55-44B6-8F87-0B1B8768CA25}" srcOrd="0" destOrd="0" presId="urn:microsoft.com/office/officeart/2008/layout/LinedList"/>
    <dgm:cxn modelId="{B67AB2F9-E22C-43D9-B601-99222C325727}" type="presParOf" srcId="{83E837E1-5A9C-432B-861F-B78BB205DDA3}" destId="{96F9B6E5-190D-4B96-A71E-BAC047C6D94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E55011-2B43-4E17-AA2F-1C89B74341D1}" type="doc">
      <dgm:prSet loTypeId="urn:microsoft.com/office/officeart/2005/8/layout/vList2" loCatId="list" qsTypeId="urn:microsoft.com/office/officeart/2005/8/quickstyle/simple1#7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5A1D3770-9DBE-42C0-852C-7D60147FCFA2}">
      <dgm:prSet/>
      <dgm:spPr/>
      <dgm:t>
        <a:bodyPr/>
        <a:lstStyle/>
        <a:p>
          <a:r>
            <a:rPr lang="en-US" dirty="0"/>
            <a:t>Images: Provide text alternatives (alt text) for images. </a:t>
          </a:r>
        </a:p>
      </dgm:t>
    </dgm:pt>
    <dgm:pt modelId="{87116FEA-2E9D-425F-9FA2-C8C693CF159C}" type="parTrans" cxnId="{43539CBF-7BE2-4038-8C45-A71A75AA8B45}">
      <dgm:prSet/>
      <dgm:spPr/>
      <dgm:t>
        <a:bodyPr/>
        <a:lstStyle/>
        <a:p>
          <a:endParaRPr lang="en-US"/>
        </a:p>
      </dgm:t>
    </dgm:pt>
    <dgm:pt modelId="{A79F99B4-9956-4E2F-B725-523AC637A04C}" type="sibTrans" cxnId="{43539CBF-7BE2-4038-8C45-A71A75AA8B45}">
      <dgm:prSet/>
      <dgm:spPr/>
      <dgm:t>
        <a:bodyPr/>
        <a:lstStyle/>
        <a:p>
          <a:endParaRPr lang="en-US"/>
        </a:p>
      </dgm:t>
    </dgm:pt>
    <dgm:pt modelId="{13C75F3A-2A98-464C-BEFD-A91949895DD5}">
      <dgm:prSet/>
      <dgm:spPr/>
      <dgm:t>
        <a:bodyPr/>
        <a:lstStyle/>
        <a:p>
          <a:r>
            <a:rPr lang="en-US" b="1" dirty="0"/>
            <a:t>Scenario: </a:t>
          </a:r>
          <a:r>
            <a:rPr lang="en-US" dirty="0"/>
            <a:t>An online clothing store displays a picture of a blue jacket.</a:t>
          </a:r>
        </a:p>
      </dgm:t>
    </dgm:pt>
    <dgm:pt modelId="{581B2977-59A7-4B66-A02A-B331683722B3}" type="parTrans" cxnId="{C18F981B-6213-4A35-A498-33BEE00C1887}">
      <dgm:prSet/>
      <dgm:spPr/>
      <dgm:t>
        <a:bodyPr/>
        <a:lstStyle/>
        <a:p>
          <a:endParaRPr lang="en-US"/>
        </a:p>
      </dgm:t>
    </dgm:pt>
    <dgm:pt modelId="{6564043E-7FEB-40A1-A902-D0D69849E75B}" type="sibTrans" cxnId="{C18F981B-6213-4A35-A498-33BEE00C1887}">
      <dgm:prSet/>
      <dgm:spPr/>
      <dgm:t>
        <a:bodyPr/>
        <a:lstStyle/>
        <a:p>
          <a:endParaRPr lang="en-US"/>
        </a:p>
      </dgm:t>
    </dgm:pt>
    <dgm:pt modelId="{F1677213-551D-4244-8509-E83D09BD1787}">
      <dgm:prSet/>
      <dgm:spPr/>
      <dgm:t>
        <a:bodyPr/>
        <a:lstStyle/>
        <a:p>
          <a:r>
            <a:rPr lang="en-US" b="1" dirty="0"/>
            <a:t>Without accessibility</a:t>
          </a:r>
          <a:endParaRPr lang="en-US" dirty="0"/>
        </a:p>
      </dgm:t>
    </dgm:pt>
    <dgm:pt modelId="{49F92B64-AE53-4D67-8555-BE7F4771D3D1}" type="parTrans" cxnId="{872117CE-5500-4FD6-A0DB-7CA4465AD912}">
      <dgm:prSet/>
      <dgm:spPr/>
      <dgm:t>
        <a:bodyPr/>
        <a:lstStyle/>
        <a:p>
          <a:endParaRPr lang="en-US"/>
        </a:p>
      </dgm:t>
    </dgm:pt>
    <dgm:pt modelId="{60C09DA5-D828-4E43-A237-48F5C4B840B6}" type="sibTrans" cxnId="{872117CE-5500-4FD6-A0DB-7CA4465AD912}">
      <dgm:prSet/>
      <dgm:spPr/>
      <dgm:t>
        <a:bodyPr/>
        <a:lstStyle/>
        <a:p>
          <a:endParaRPr lang="en-US"/>
        </a:p>
      </dgm:t>
    </dgm:pt>
    <dgm:pt modelId="{45F048AB-2A95-4CCA-AC7E-BC3A416631A6}">
      <dgm:prSet/>
      <dgm:spPr/>
      <dgm:t>
        <a:bodyPr/>
        <a:lstStyle/>
        <a:p>
          <a:r>
            <a:rPr lang="en-US"/>
            <a:t>A user with visual impairment using a screen reader only hears "image." </a:t>
          </a:r>
        </a:p>
      </dgm:t>
    </dgm:pt>
    <dgm:pt modelId="{3B7B0E7F-9B09-43B6-BE33-1CDA3358E6A1}" type="parTrans" cxnId="{74D224E2-DE6F-4643-A378-EA32921B21B7}">
      <dgm:prSet/>
      <dgm:spPr/>
      <dgm:t>
        <a:bodyPr/>
        <a:lstStyle/>
        <a:p>
          <a:endParaRPr lang="en-US"/>
        </a:p>
      </dgm:t>
    </dgm:pt>
    <dgm:pt modelId="{0C656B4E-8028-44E7-8FE7-542F02925A59}" type="sibTrans" cxnId="{74D224E2-DE6F-4643-A378-EA32921B21B7}">
      <dgm:prSet/>
      <dgm:spPr/>
      <dgm:t>
        <a:bodyPr/>
        <a:lstStyle/>
        <a:p>
          <a:endParaRPr lang="en-US"/>
        </a:p>
      </dgm:t>
    </dgm:pt>
    <dgm:pt modelId="{B4D4F1BD-5C8D-418A-8F24-72E6BBA15B3B}">
      <dgm:prSet/>
      <dgm:spPr/>
      <dgm:t>
        <a:bodyPr/>
        <a:lstStyle/>
        <a:p>
          <a:r>
            <a:rPr lang="en-US" b="1" dirty="0"/>
            <a:t>With accessibility</a:t>
          </a:r>
          <a:r>
            <a:rPr lang="en-US" dirty="0"/>
            <a:t> </a:t>
          </a:r>
        </a:p>
      </dgm:t>
    </dgm:pt>
    <dgm:pt modelId="{6E63D7F1-AC1A-4443-BC5C-827ADD7885BE}" type="parTrans" cxnId="{37A2186A-4F68-42E3-9967-BBA3D51D5225}">
      <dgm:prSet/>
      <dgm:spPr/>
      <dgm:t>
        <a:bodyPr/>
        <a:lstStyle/>
        <a:p>
          <a:endParaRPr lang="en-US"/>
        </a:p>
      </dgm:t>
    </dgm:pt>
    <dgm:pt modelId="{948EBCC7-C96E-42C1-B73D-B2F4113F6546}" type="sibTrans" cxnId="{37A2186A-4F68-42E3-9967-BBA3D51D5225}">
      <dgm:prSet/>
      <dgm:spPr/>
      <dgm:t>
        <a:bodyPr/>
        <a:lstStyle/>
        <a:p>
          <a:endParaRPr lang="en-US"/>
        </a:p>
      </dgm:t>
    </dgm:pt>
    <dgm:pt modelId="{9B833808-DB40-4470-B499-E8A77746580A}">
      <dgm:prSet/>
      <dgm:spPr/>
      <dgm:t>
        <a:bodyPr/>
        <a:lstStyle/>
        <a:p>
          <a:r>
            <a:rPr lang="en-US"/>
            <a:t>The screen reader announces, </a:t>
          </a:r>
          <a:r>
            <a:rPr lang="en-US" i="1"/>
            <a:t>"Men's blue waterproof jacket with hood."</a:t>
          </a:r>
          <a:r>
            <a:rPr lang="en-US"/>
            <a:t> </a:t>
          </a:r>
        </a:p>
      </dgm:t>
    </dgm:pt>
    <dgm:pt modelId="{1D6676C8-4278-4AE2-A3A6-8D448F3894EF}" type="parTrans" cxnId="{40446FB5-96FA-40DE-AD32-F834AC7D9761}">
      <dgm:prSet/>
      <dgm:spPr/>
      <dgm:t>
        <a:bodyPr/>
        <a:lstStyle/>
        <a:p>
          <a:endParaRPr lang="en-US"/>
        </a:p>
      </dgm:t>
    </dgm:pt>
    <dgm:pt modelId="{2780305F-6F57-4EAC-896B-CC70F0B9BB36}" type="sibTrans" cxnId="{40446FB5-96FA-40DE-AD32-F834AC7D9761}">
      <dgm:prSet/>
      <dgm:spPr/>
      <dgm:t>
        <a:bodyPr/>
        <a:lstStyle/>
        <a:p>
          <a:endParaRPr lang="en-US"/>
        </a:p>
      </dgm:t>
    </dgm:pt>
    <dgm:pt modelId="{1376F7FC-F92D-439A-9E5A-696C8CC10562}">
      <dgm:prSet/>
      <dgm:spPr/>
      <dgm:t>
        <a:bodyPr/>
        <a:lstStyle/>
        <a:p>
          <a:r>
            <a:rPr lang="en-US" b="1" dirty="0"/>
            <a:t>Benefit</a:t>
          </a:r>
          <a:r>
            <a:rPr lang="en-US" dirty="0"/>
            <a:t> </a:t>
          </a:r>
        </a:p>
      </dgm:t>
    </dgm:pt>
    <dgm:pt modelId="{07D37B81-06E2-44FB-B861-3072D5814100}" type="parTrans" cxnId="{D3E438C2-A7A0-4EFD-839B-3F63AE79CF99}">
      <dgm:prSet/>
      <dgm:spPr/>
      <dgm:t>
        <a:bodyPr/>
        <a:lstStyle/>
        <a:p>
          <a:endParaRPr lang="en-US"/>
        </a:p>
      </dgm:t>
    </dgm:pt>
    <dgm:pt modelId="{B12A5390-5978-435E-8600-921072E803F9}" type="sibTrans" cxnId="{D3E438C2-A7A0-4EFD-839B-3F63AE79CF99}">
      <dgm:prSet/>
      <dgm:spPr/>
      <dgm:t>
        <a:bodyPr/>
        <a:lstStyle/>
        <a:p>
          <a:endParaRPr lang="en-US"/>
        </a:p>
      </dgm:t>
    </dgm:pt>
    <dgm:pt modelId="{B5C7D001-D803-4011-8BB5-E23ABC0A57C3}">
      <dgm:prSet/>
      <dgm:spPr/>
      <dgm:t>
        <a:bodyPr/>
        <a:lstStyle/>
        <a:p>
          <a:r>
            <a:rPr lang="en-US"/>
            <a:t>People who cannot see the image still understand what it shows.</a:t>
          </a:r>
        </a:p>
      </dgm:t>
    </dgm:pt>
    <dgm:pt modelId="{E6576737-FE9F-4F4A-B2EA-3D7F948417C0}" type="parTrans" cxnId="{F78386D5-E67B-4240-B60E-C5E7ACB5D98C}">
      <dgm:prSet/>
      <dgm:spPr/>
      <dgm:t>
        <a:bodyPr/>
        <a:lstStyle/>
        <a:p>
          <a:endParaRPr lang="en-US"/>
        </a:p>
      </dgm:t>
    </dgm:pt>
    <dgm:pt modelId="{08C8E819-4317-4E1A-BA59-B0F5AD3DB4D3}" type="sibTrans" cxnId="{F78386D5-E67B-4240-B60E-C5E7ACB5D98C}">
      <dgm:prSet/>
      <dgm:spPr/>
      <dgm:t>
        <a:bodyPr/>
        <a:lstStyle/>
        <a:p>
          <a:endParaRPr lang="en-US"/>
        </a:p>
      </dgm:t>
    </dgm:pt>
    <dgm:pt modelId="{63303347-2024-44B7-9B11-E9B482450975}" type="pres">
      <dgm:prSet presAssocID="{0CE55011-2B43-4E17-AA2F-1C89B74341D1}" presName="linear" presStyleCnt="0">
        <dgm:presLayoutVars>
          <dgm:animLvl val="lvl"/>
          <dgm:resizeHandles val="exact"/>
        </dgm:presLayoutVars>
      </dgm:prSet>
      <dgm:spPr/>
    </dgm:pt>
    <dgm:pt modelId="{85AB607B-9E8A-4BD3-B943-F9719BFD5E07}" type="pres">
      <dgm:prSet presAssocID="{5A1D3770-9DBE-42C0-852C-7D60147FCFA2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046C32E-C1F4-4274-B33F-8A1A93D5A372}" type="pres">
      <dgm:prSet presAssocID="{A79F99B4-9956-4E2F-B725-523AC637A04C}" presName="spacer" presStyleCnt="0"/>
      <dgm:spPr/>
    </dgm:pt>
    <dgm:pt modelId="{5BC61ED3-BB94-4C55-96BC-40E711A86E01}" type="pres">
      <dgm:prSet presAssocID="{13C75F3A-2A98-464C-BEFD-A91949895DD5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143F63F5-576B-471A-8FCB-9E5BAC48D51C}" type="pres">
      <dgm:prSet presAssocID="{6564043E-7FEB-40A1-A902-D0D69849E75B}" presName="spacer" presStyleCnt="0"/>
      <dgm:spPr/>
    </dgm:pt>
    <dgm:pt modelId="{1209596A-ABE3-4B64-90DB-57CF85FAB862}" type="pres">
      <dgm:prSet presAssocID="{F1677213-551D-4244-8509-E83D09BD1787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359E6000-645F-4266-98C9-922EB5945795}" type="pres">
      <dgm:prSet presAssocID="{F1677213-551D-4244-8509-E83D09BD1787}" presName="childText" presStyleLbl="revTx" presStyleIdx="0" presStyleCnt="2">
        <dgm:presLayoutVars>
          <dgm:bulletEnabled val="1"/>
        </dgm:presLayoutVars>
      </dgm:prSet>
      <dgm:spPr/>
    </dgm:pt>
    <dgm:pt modelId="{A55F5EB4-FDEE-4134-9D12-12260B956967}" type="pres">
      <dgm:prSet presAssocID="{B4D4F1BD-5C8D-418A-8F24-72E6BBA15B3B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2DE8A8A4-674C-44CF-8DBD-A3F4EC4B12F0}" type="pres">
      <dgm:prSet presAssocID="{B4D4F1BD-5C8D-418A-8F24-72E6BBA15B3B}" presName="childText" presStyleLbl="revTx" presStyleIdx="1" presStyleCnt="2">
        <dgm:presLayoutVars>
          <dgm:bulletEnabled val="1"/>
        </dgm:presLayoutVars>
      </dgm:prSet>
      <dgm:spPr/>
    </dgm:pt>
    <dgm:pt modelId="{7D81FA32-FA7E-4F21-90AA-5D9DC1328812}" type="pres">
      <dgm:prSet presAssocID="{1376F7FC-F92D-439A-9E5A-696C8CC10562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0E13BCD-C88D-4DA3-BC95-89A7B98F2EE7}" type="pres">
      <dgm:prSet presAssocID="{B12A5390-5978-435E-8600-921072E803F9}" presName="spacer" presStyleCnt="0"/>
      <dgm:spPr/>
    </dgm:pt>
    <dgm:pt modelId="{EBBBE599-B2C5-4DB8-83D6-A92BA007776B}" type="pres">
      <dgm:prSet presAssocID="{B5C7D001-D803-4011-8BB5-E23ABC0A57C3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C18F981B-6213-4A35-A498-33BEE00C1887}" srcId="{0CE55011-2B43-4E17-AA2F-1C89B74341D1}" destId="{13C75F3A-2A98-464C-BEFD-A91949895DD5}" srcOrd="1" destOrd="0" parTransId="{581B2977-59A7-4B66-A02A-B331683722B3}" sibTransId="{6564043E-7FEB-40A1-A902-D0D69849E75B}"/>
    <dgm:cxn modelId="{8F58FA26-5F91-4164-8564-D50523654876}" type="presOf" srcId="{F1677213-551D-4244-8509-E83D09BD1787}" destId="{1209596A-ABE3-4B64-90DB-57CF85FAB862}" srcOrd="0" destOrd="0" presId="urn:microsoft.com/office/officeart/2005/8/layout/vList2"/>
    <dgm:cxn modelId="{37A2186A-4F68-42E3-9967-BBA3D51D5225}" srcId="{0CE55011-2B43-4E17-AA2F-1C89B74341D1}" destId="{B4D4F1BD-5C8D-418A-8F24-72E6BBA15B3B}" srcOrd="3" destOrd="0" parTransId="{6E63D7F1-AC1A-4443-BC5C-827ADD7885BE}" sibTransId="{948EBCC7-C96E-42C1-B73D-B2F4113F6546}"/>
    <dgm:cxn modelId="{DC11C07A-51DC-4980-BD5C-99885FF0ACEE}" type="presOf" srcId="{B4D4F1BD-5C8D-418A-8F24-72E6BBA15B3B}" destId="{A55F5EB4-FDEE-4134-9D12-12260B956967}" srcOrd="0" destOrd="0" presId="urn:microsoft.com/office/officeart/2005/8/layout/vList2"/>
    <dgm:cxn modelId="{C2547199-BBF9-44DE-B7AB-FE4B044A90CD}" type="presOf" srcId="{45F048AB-2A95-4CCA-AC7E-BC3A416631A6}" destId="{359E6000-645F-4266-98C9-922EB5945795}" srcOrd="0" destOrd="0" presId="urn:microsoft.com/office/officeart/2005/8/layout/vList2"/>
    <dgm:cxn modelId="{A32166AE-994C-4E91-9B86-E61E4843D1ED}" type="presOf" srcId="{13C75F3A-2A98-464C-BEFD-A91949895DD5}" destId="{5BC61ED3-BB94-4C55-96BC-40E711A86E01}" srcOrd="0" destOrd="0" presId="urn:microsoft.com/office/officeart/2005/8/layout/vList2"/>
    <dgm:cxn modelId="{192052AE-F573-4AF9-A03D-FBEE0B422058}" type="presOf" srcId="{1376F7FC-F92D-439A-9E5A-696C8CC10562}" destId="{7D81FA32-FA7E-4F21-90AA-5D9DC1328812}" srcOrd="0" destOrd="0" presId="urn:microsoft.com/office/officeart/2005/8/layout/vList2"/>
    <dgm:cxn modelId="{40446FB5-96FA-40DE-AD32-F834AC7D9761}" srcId="{B4D4F1BD-5C8D-418A-8F24-72E6BBA15B3B}" destId="{9B833808-DB40-4470-B499-E8A77746580A}" srcOrd="0" destOrd="0" parTransId="{1D6676C8-4278-4AE2-A3A6-8D448F3894EF}" sibTransId="{2780305F-6F57-4EAC-896B-CC70F0B9BB36}"/>
    <dgm:cxn modelId="{2BE650BE-31FA-4FD2-91F8-43A7B6F5577D}" type="presOf" srcId="{5A1D3770-9DBE-42C0-852C-7D60147FCFA2}" destId="{85AB607B-9E8A-4BD3-B943-F9719BFD5E07}" srcOrd="0" destOrd="0" presId="urn:microsoft.com/office/officeart/2005/8/layout/vList2"/>
    <dgm:cxn modelId="{43539CBF-7BE2-4038-8C45-A71A75AA8B45}" srcId="{0CE55011-2B43-4E17-AA2F-1C89B74341D1}" destId="{5A1D3770-9DBE-42C0-852C-7D60147FCFA2}" srcOrd="0" destOrd="0" parTransId="{87116FEA-2E9D-425F-9FA2-C8C693CF159C}" sibTransId="{A79F99B4-9956-4E2F-B725-523AC637A04C}"/>
    <dgm:cxn modelId="{D3E438C2-A7A0-4EFD-839B-3F63AE79CF99}" srcId="{0CE55011-2B43-4E17-AA2F-1C89B74341D1}" destId="{1376F7FC-F92D-439A-9E5A-696C8CC10562}" srcOrd="4" destOrd="0" parTransId="{07D37B81-06E2-44FB-B861-3072D5814100}" sibTransId="{B12A5390-5978-435E-8600-921072E803F9}"/>
    <dgm:cxn modelId="{68AA11C3-0967-4CFD-A456-7192FE121ED5}" type="presOf" srcId="{9B833808-DB40-4470-B499-E8A77746580A}" destId="{2DE8A8A4-674C-44CF-8DBD-A3F4EC4B12F0}" srcOrd="0" destOrd="0" presId="urn:microsoft.com/office/officeart/2005/8/layout/vList2"/>
    <dgm:cxn modelId="{872117CE-5500-4FD6-A0DB-7CA4465AD912}" srcId="{0CE55011-2B43-4E17-AA2F-1C89B74341D1}" destId="{F1677213-551D-4244-8509-E83D09BD1787}" srcOrd="2" destOrd="0" parTransId="{49F92B64-AE53-4D67-8555-BE7F4771D3D1}" sibTransId="{60C09DA5-D828-4E43-A237-48F5C4B840B6}"/>
    <dgm:cxn modelId="{F78386D5-E67B-4240-B60E-C5E7ACB5D98C}" srcId="{0CE55011-2B43-4E17-AA2F-1C89B74341D1}" destId="{B5C7D001-D803-4011-8BB5-E23ABC0A57C3}" srcOrd="5" destOrd="0" parTransId="{E6576737-FE9F-4F4A-B2EA-3D7F948417C0}" sibTransId="{08C8E819-4317-4E1A-BA59-B0F5AD3DB4D3}"/>
    <dgm:cxn modelId="{74D224E2-DE6F-4643-A378-EA32921B21B7}" srcId="{F1677213-551D-4244-8509-E83D09BD1787}" destId="{45F048AB-2A95-4CCA-AC7E-BC3A416631A6}" srcOrd="0" destOrd="0" parTransId="{3B7B0E7F-9B09-43B6-BE33-1CDA3358E6A1}" sibTransId="{0C656B4E-8028-44E7-8FE7-542F02925A59}"/>
    <dgm:cxn modelId="{DEFD0FEB-C48F-41D6-B6B5-6849D470068D}" type="presOf" srcId="{B5C7D001-D803-4011-8BB5-E23ABC0A57C3}" destId="{EBBBE599-B2C5-4DB8-83D6-A92BA007776B}" srcOrd="0" destOrd="0" presId="urn:microsoft.com/office/officeart/2005/8/layout/vList2"/>
    <dgm:cxn modelId="{B4A2FBED-5961-43D9-8660-932262174412}" type="presOf" srcId="{0CE55011-2B43-4E17-AA2F-1C89B74341D1}" destId="{63303347-2024-44B7-9B11-E9B482450975}" srcOrd="0" destOrd="0" presId="urn:microsoft.com/office/officeart/2005/8/layout/vList2"/>
    <dgm:cxn modelId="{0221B924-9067-4C65-B7C8-87E3E32459C0}" type="presParOf" srcId="{63303347-2024-44B7-9B11-E9B482450975}" destId="{85AB607B-9E8A-4BD3-B943-F9719BFD5E07}" srcOrd="0" destOrd="0" presId="urn:microsoft.com/office/officeart/2005/8/layout/vList2"/>
    <dgm:cxn modelId="{1AB8EA51-9DDF-48AF-AEF7-2E6111C6FF52}" type="presParOf" srcId="{63303347-2024-44B7-9B11-E9B482450975}" destId="{1046C32E-C1F4-4274-B33F-8A1A93D5A372}" srcOrd="1" destOrd="0" presId="urn:microsoft.com/office/officeart/2005/8/layout/vList2"/>
    <dgm:cxn modelId="{4F23E1D8-DF33-48F5-BF53-6F335C240F82}" type="presParOf" srcId="{63303347-2024-44B7-9B11-E9B482450975}" destId="{5BC61ED3-BB94-4C55-96BC-40E711A86E01}" srcOrd="2" destOrd="0" presId="urn:microsoft.com/office/officeart/2005/8/layout/vList2"/>
    <dgm:cxn modelId="{05D643F6-8689-423C-B169-947A1962B462}" type="presParOf" srcId="{63303347-2024-44B7-9B11-E9B482450975}" destId="{143F63F5-576B-471A-8FCB-9E5BAC48D51C}" srcOrd="3" destOrd="0" presId="urn:microsoft.com/office/officeart/2005/8/layout/vList2"/>
    <dgm:cxn modelId="{5D5DF3C5-6982-4644-B73E-4C0DBD07C872}" type="presParOf" srcId="{63303347-2024-44B7-9B11-E9B482450975}" destId="{1209596A-ABE3-4B64-90DB-57CF85FAB862}" srcOrd="4" destOrd="0" presId="urn:microsoft.com/office/officeart/2005/8/layout/vList2"/>
    <dgm:cxn modelId="{DB4A0F43-8792-47BC-BFEF-755F813F024E}" type="presParOf" srcId="{63303347-2024-44B7-9B11-E9B482450975}" destId="{359E6000-645F-4266-98C9-922EB5945795}" srcOrd="5" destOrd="0" presId="urn:microsoft.com/office/officeart/2005/8/layout/vList2"/>
    <dgm:cxn modelId="{840C44D1-E9EB-4584-826C-3BC326A77473}" type="presParOf" srcId="{63303347-2024-44B7-9B11-E9B482450975}" destId="{A55F5EB4-FDEE-4134-9D12-12260B956967}" srcOrd="6" destOrd="0" presId="urn:microsoft.com/office/officeart/2005/8/layout/vList2"/>
    <dgm:cxn modelId="{CB792CC1-DC62-4164-B486-CE9212B98516}" type="presParOf" srcId="{63303347-2024-44B7-9B11-E9B482450975}" destId="{2DE8A8A4-674C-44CF-8DBD-A3F4EC4B12F0}" srcOrd="7" destOrd="0" presId="urn:microsoft.com/office/officeart/2005/8/layout/vList2"/>
    <dgm:cxn modelId="{D85CBB97-EB5B-4526-81EC-4A5124FBC6C2}" type="presParOf" srcId="{63303347-2024-44B7-9B11-E9B482450975}" destId="{7D81FA32-FA7E-4F21-90AA-5D9DC1328812}" srcOrd="8" destOrd="0" presId="urn:microsoft.com/office/officeart/2005/8/layout/vList2"/>
    <dgm:cxn modelId="{00E10847-2AD1-4BB5-9564-247283D7C7A8}" type="presParOf" srcId="{63303347-2024-44B7-9B11-E9B482450975}" destId="{40E13BCD-C88D-4DA3-BC95-89A7B98F2EE7}" srcOrd="9" destOrd="0" presId="urn:microsoft.com/office/officeart/2005/8/layout/vList2"/>
    <dgm:cxn modelId="{2C6C8323-8386-4776-8251-BA0C4AE34FE6}" type="presParOf" srcId="{63303347-2024-44B7-9B11-E9B482450975}" destId="{EBBBE599-B2C5-4DB8-83D6-A92BA007776B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B4DFFF6-22B8-4335-93EB-041D1AA4657C}" type="doc">
      <dgm:prSet loTypeId="urn:microsoft.com/office/officeart/2005/8/layout/vList2" loCatId="list" qsTypeId="urn:microsoft.com/office/officeart/2005/8/quickstyle/simple4#2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66F28EC8-13E9-4D92-A824-14FCF139C9BB}">
      <dgm:prSet/>
      <dgm:spPr/>
      <dgm:t>
        <a:bodyPr/>
        <a:lstStyle/>
        <a:p>
          <a:r>
            <a:rPr lang="en-US"/>
            <a:t>Add captions and transcripts for multimedia.</a:t>
          </a:r>
        </a:p>
      </dgm:t>
    </dgm:pt>
    <dgm:pt modelId="{CE28A4BF-E080-4000-AAE0-2D1FD1B587DB}" type="parTrans" cxnId="{E8753346-4264-48D2-9C2E-B9895A108B48}">
      <dgm:prSet/>
      <dgm:spPr/>
      <dgm:t>
        <a:bodyPr/>
        <a:lstStyle/>
        <a:p>
          <a:endParaRPr lang="en-US"/>
        </a:p>
      </dgm:t>
    </dgm:pt>
    <dgm:pt modelId="{0C0E867A-9C5D-4C29-B2C0-B8E3608CCC55}" type="sibTrans" cxnId="{E8753346-4264-48D2-9C2E-B9895A108B48}">
      <dgm:prSet/>
      <dgm:spPr/>
      <dgm:t>
        <a:bodyPr/>
        <a:lstStyle/>
        <a:p>
          <a:endParaRPr lang="en-US"/>
        </a:p>
      </dgm:t>
    </dgm:pt>
    <dgm:pt modelId="{551315BE-C59B-4CAE-BB80-1F49FAFB36F1}">
      <dgm:prSet/>
      <dgm:spPr/>
      <dgm:t>
        <a:bodyPr/>
        <a:lstStyle/>
        <a:p>
          <a:r>
            <a:rPr lang="en-US"/>
            <a:t>Audios: Transcripts</a:t>
          </a:r>
        </a:p>
      </dgm:t>
    </dgm:pt>
    <dgm:pt modelId="{614D15F0-700E-4499-BAD4-194DFFB488C5}" type="parTrans" cxnId="{D6FDC3A4-5B4F-4A5F-9D69-D1F43EF53DC7}">
      <dgm:prSet/>
      <dgm:spPr/>
      <dgm:t>
        <a:bodyPr/>
        <a:lstStyle/>
        <a:p>
          <a:endParaRPr lang="en-US"/>
        </a:p>
      </dgm:t>
    </dgm:pt>
    <dgm:pt modelId="{6FF86887-4F53-45F9-A50F-39D4A3612278}" type="sibTrans" cxnId="{D6FDC3A4-5B4F-4A5F-9D69-D1F43EF53DC7}">
      <dgm:prSet/>
      <dgm:spPr/>
      <dgm:t>
        <a:bodyPr/>
        <a:lstStyle/>
        <a:p>
          <a:endParaRPr lang="en-US"/>
        </a:p>
      </dgm:t>
    </dgm:pt>
    <dgm:pt modelId="{3A22ED8B-3A6F-494A-8495-1DFEC9AE24D9}">
      <dgm:prSet/>
      <dgm:spPr/>
      <dgm:t>
        <a:bodyPr/>
        <a:lstStyle/>
        <a:p>
          <a:r>
            <a:rPr lang="en-US"/>
            <a:t>Videos: captions</a:t>
          </a:r>
        </a:p>
      </dgm:t>
    </dgm:pt>
    <dgm:pt modelId="{E8D98479-983C-4DF1-9DE6-DC34E92B9110}" type="parTrans" cxnId="{A9BBA96D-47A0-43AC-AA4B-0E92A4C3D53A}">
      <dgm:prSet/>
      <dgm:spPr/>
      <dgm:t>
        <a:bodyPr/>
        <a:lstStyle/>
        <a:p>
          <a:endParaRPr lang="en-US"/>
        </a:p>
      </dgm:t>
    </dgm:pt>
    <dgm:pt modelId="{77EF9CCA-A277-4BBB-B7EB-7C602DDE7996}" type="sibTrans" cxnId="{A9BBA96D-47A0-43AC-AA4B-0E92A4C3D53A}">
      <dgm:prSet/>
      <dgm:spPr/>
      <dgm:t>
        <a:bodyPr/>
        <a:lstStyle/>
        <a:p>
          <a:endParaRPr lang="en-US"/>
        </a:p>
      </dgm:t>
    </dgm:pt>
    <dgm:pt modelId="{F028CED4-AD93-4D8A-8B07-ABEF36FE6511}">
      <dgm:prSet/>
      <dgm:spPr/>
      <dgm:t>
        <a:bodyPr/>
        <a:lstStyle/>
        <a:p>
          <a:r>
            <a:rPr lang="en-US" b="1"/>
            <a:t>Scenario:</a:t>
          </a:r>
          <a:r>
            <a:rPr lang="en-US"/>
            <a:t> A university posts a recorded lecture online.</a:t>
          </a:r>
        </a:p>
      </dgm:t>
    </dgm:pt>
    <dgm:pt modelId="{831F86D7-1257-4B04-9000-A4E37349E266}" type="parTrans" cxnId="{E3DF2BC4-0227-411C-981C-B9DA116CBAB1}">
      <dgm:prSet/>
      <dgm:spPr/>
      <dgm:t>
        <a:bodyPr/>
        <a:lstStyle/>
        <a:p>
          <a:endParaRPr lang="en-US"/>
        </a:p>
      </dgm:t>
    </dgm:pt>
    <dgm:pt modelId="{D5252E6C-189F-406C-8A87-6C8955F84952}" type="sibTrans" cxnId="{E3DF2BC4-0227-411C-981C-B9DA116CBAB1}">
      <dgm:prSet/>
      <dgm:spPr/>
      <dgm:t>
        <a:bodyPr/>
        <a:lstStyle/>
        <a:p>
          <a:endParaRPr lang="en-US"/>
        </a:p>
      </dgm:t>
    </dgm:pt>
    <dgm:pt modelId="{DAA94542-8BA0-497B-BE91-7CCEEA9D9DD4}">
      <dgm:prSet/>
      <dgm:spPr/>
      <dgm:t>
        <a:bodyPr/>
        <a:lstStyle/>
        <a:p>
          <a:r>
            <a:rPr lang="en-US" b="1"/>
            <a:t>Without captions:</a:t>
          </a:r>
          <a:r>
            <a:rPr lang="en-US"/>
            <a:t> A student who is deaf cannot follow the lecture. </a:t>
          </a:r>
        </a:p>
      </dgm:t>
    </dgm:pt>
    <dgm:pt modelId="{ACB9AF81-1B14-41E2-99CD-109CC12212A9}" type="parTrans" cxnId="{49C77E56-5785-46E9-8C2C-520547196AEC}">
      <dgm:prSet/>
      <dgm:spPr/>
      <dgm:t>
        <a:bodyPr/>
        <a:lstStyle/>
        <a:p>
          <a:endParaRPr lang="en-US"/>
        </a:p>
      </dgm:t>
    </dgm:pt>
    <dgm:pt modelId="{725ADC81-A79F-48B4-B16B-8E16FB6C9292}" type="sibTrans" cxnId="{49C77E56-5785-46E9-8C2C-520547196AEC}">
      <dgm:prSet/>
      <dgm:spPr/>
      <dgm:t>
        <a:bodyPr/>
        <a:lstStyle/>
        <a:p>
          <a:endParaRPr lang="en-US"/>
        </a:p>
      </dgm:t>
    </dgm:pt>
    <dgm:pt modelId="{A967861E-E62B-4116-90EB-541748E0EDA0}">
      <dgm:prSet/>
      <dgm:spPr/>
      <dgm:t>
        <a:bodyPr/>
        <a:lstStyle/>
        <a:p>
          <a:r>
            <a:rPr lang="en-US" b="1"/>
            <a:t>With captions:</a:t>
          </a:r>
          <a:r>
            <a:rPr lang="en-US"/>
            <a:t> The student reads the spoken content while watching the video. </a:t>
          </a:r>
        </a:p>
      </dgm:t>
    </dgm:pt>
    <dgm:pt modelId="{9CF058B6-F5E2-4068-8C2A-0C98DB8956B1}" type="parTrans" cxnId="{061D5CCD-969A-4A6D-A1D6-6CB830789FE6}">
      <dgm:prSet/>
      <dgm:spPr/>
      <dgm:t>
        <a:bodyPr/>
        <a:lstStyle/>
        <a:p>
          <a:endParaRPr lang="en-US"/>
        </a:p>
      </dgm:t>
    </dgm:pt>
    <dgm:pt modelId="{D58F0CA0-4446-4C6D-B533-4125E84C8F60}" type="sibTrans" cxnId="{061D5CCD-969A-4A6D-A1D6-6CB830789FE6}">
      <dgm:prSet/>
      <dgm:spPr/>
      <dgm:t>
        <a:bodyPr/>
        <a:lstStyle/>
        <a:p>
          <a:endParaRPr lang="en-US"/>
        </a:p>
      </dgm:t>
    </dgm:pt>
    <dgm:pt modelId="{D3A1D218-204F-40A5-90FD-40D4DEA6FB10}">
      <dgm:prSet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Captions for Videos Example:</a:t>
          </a:r>
          <a:endParaRPr lang="en-US" dirty="0">
            <a:solidFill>
              <a:srgbClr val="FF0000"/>
            </a:solidFill>
          </a:endParaRPr>
        </a:p>
      </dgm:t>
    </dgm:pt>
    <dgm:pt modelId="{D5BA8246-2959-4ADE-AB8A-0C7F1328268E}" type="parTrans" cxnId="{6A7F9D9F-39B6-4740-8348-D07137C07D91}">
      <dgm:prSet/>
      <dgm:spPr/>
      <dgm:t>
        <a:bodyPr/>
        <a:lstStyle/>
        <a:p>
          <a:endParaRPr lang="en-US"/>
        </a:p>
      </dgm:t>
    </dgm:pt>
    <dgm:pt modelId="{058F69FB-F610-405A-B55B-75E3C027F7FF}" type="sibTrans" cxnId="{6A7F9D9F-39B6-4740-8348-D07137C07D91}">
      <dgm:prSet/>
      <dgm:spPr/>
      <dgm:t>
        <a:bodyPr/>
        <a:lstStyle/>
        <a:p>
          <a:endParaRPr lang="en-US"/>
        </a:p>
      </dgm:t>
    </dgm:pt>
    <dgm:pt modelId="{9512694A-8C90-4BA7-B0B9-16A995BC90E9}" type="pres">
      <dgm:prSet presAssocID="{BB4DFFF6-22B8-4335-93EB-041D1AA4657C}" presName="linear" presStyleCnt="0">
        <dgm:presLayoutVars>
          <dgm:animLvl val="lvl"/>
          <dgm:resizeHandles val="exact"/>
        </dgm:presLayoutVars>
      </dgm:prSet>
      <dgm:spPr/>
    </dgm:pt>
    <dgm:pt modelId="{B5550236-EF70-4B8A-AA82-1843DD0D0B62}" type="pres">
      <dgm:prSet presAssocID="{66F28EC8-13E9-4D92-A824-14FCF139C9BB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32D27FF-84C7-48EE-8DDF-7CC31F4DD7C2}" type="pres">
      <dgm:prSet presAssocID="{66F28EC8-13E9-4D92-A824-14FCF139C9BB}" presName="childText" presStyleLbl="revTx" presStyleIdx="0" presStyleCnt="1">
        <dgm:presLayoutVars>
          <dgm:bulletEnabled val="1"/>
        </dgm:presLayoutVars>
      </dgm:prSet>
      <dgm:spPr/>
    </dgm:pt>
    <dgm:pt modelId="{3B5F2E5D-8D91-4FF0-A4F3-9D4F1AADAF79}" type="pres">
      <dgm:prSet presAssocID="{D3A1D218-204F-40A5-90FD-40D4DEA6FB1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E49D618-2F31-419B-B94C-7146A4B9A83D}" type="pres">
      <dgm:prSet presAssocID="{058F69FB-F610-405A-B55B-75E3C027F7FF}" presName="spacer" presStyleCnt="0"/>
      <dgm:spPr/>
    </dgm:pt>
    <dgm:pt modelId="{16787329-6E11-4517-9825-B5F69C3EFAD7}" type="pres">
      <dgm:prSet presAssocID="{F028CED4-AD93-4D8A-8B07-ABEF36FE6511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1FE45A7-DE9B-43AF-B7BF-41A45D41E63C}" type="pres">
      <dgm:prSet presAssocID="{D5252E6C-189F-406C-8A87-6C8955F84952}" presName="spacer" presStyleCnt="0"/>
      <dgm:spPr/>
    </dgm:pt>
    <dgm:pt modelId="{DE3964CF-B52D-4F0C-8D64-3A98F7C20F98}" type="pres">
      <dgm:prSet presAssocID="{DAA94542-8BA0-497B-BE91-7CCEEA9D9DD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ED51519-55FB-44DF-AF2C-8D6843179EB2}" type="pres">
      <dgm:prSet presAssocID="{725ADC81-A79F-48B4-B16B-8E16FB6C9292}" presName="spacer" presStyleCnt="0"/>
      <dgm:spPr/>
    </dgm:pt>
    <dgm:pt modelId="{A9F25542-4A5B-440A-8E3C-DC3EFDB642B8}" type="pres">
      <dgm:prSet presAssocID="{A967861E-E62B-4116-90EB-541748E0EDA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D87EAF00-FAB6-4B3C-84AD-298171B0C7E7}" type="presOf" srcId="{F028CED4-AD93-4D8A-8B07-ABEF36FE6511}" destId="{16787329-6E11-4517-9825-B5F69C3EFAD7}" srcOrd="0" destOrd="0" presId="urn:microsoft.com/office/officeart/2005/8/layout/vList2"/>
    <dgm:cxn modelId="{CCB1C824-4852-4D25-99FF-E8A37E1A1931}" type="presOf" srcId="{BB4DFFF6-22B8-4335-93EB-041D1AA4657C}" destId="{9512694A-8C90-4BA7-B0B9-16A995BC90E9}" srcOrd="0" destOrd="0" presId="urn:microsoft.com/office/officeart/2005/8/layout/vList2"/>
    <dgm:cxn modelId="{E8753346-4264-48D2-9C2E-B9895A108B48}" srcId="{BB4DFFF6-22B8-4335-93EB-041D1AA4657C}" destId="{66F28EC8-13E9-4D92-A824-14FCF139C9BB}" srcOrd="0" destOrd="0" parTransId="{CE28A4BF-E080-4000-AAE0-2D1FD1B587DB}" sibTransId="{0C0E867A-9C5D-4C29-B2C0-B8E3608CCC55}"/>
    <dgm:cxn modelId="{A9BBA96D-47A0-43AC-AA4B-0E92A4C3D53A}" srcId="{66F28EC8-13E9-4D92-A824-14FCF139C9BB}" destId="{3A22ED8B-3A6F-494A-8495-1DFEC9AE24D9}" srcOrd="1" destOrd="0" parTransId="{E8D98479-983C-4DF1-9DE6-DC34E92B9110}" sibTransId="{77EF9CCA-A277-4BBB-B7EB-7C602DDE7996}"/>
    <dgm:cxn modelId="{49C77E56-5785-46E9-8C2C-520547196AEC}" srcId="{BB4DFFF6-22B8-4335-93EB-041D1AA4657C}" destId="{DAA94542-8BA0-497B-BE91-7CCEEA9D9DD4}" srcOrd="3" destOrd="0" parTransId="{ACB9AF81-1B14-41E2-99CD-109CC12212A9}" sibTransId="{725ADC81-A79F-48B4-B16B-8E16FB6C9292}"/>
    <dgm:cxn modelId="{B95CF976-E960-4BD6-AA5C-BBAB35726D92}" type="presOf" srcId="{66F28EC8-13E9-4D92-A824-14FCF139C9BB}" destId="{B5550236-EF70-4B8A-AA82-1843DD0D0B62}" srcOrd="0" destOrd="0" presId="urn:microsoft.com/office/officeart/2005/8/layout/vList2"/>
    <dgm:cxn modelId="{7F50EC86-A065-4182-9204-D04A8B8A043F}" type="presOf" srcId="{DAA94542-8BA0-497B-BE91-7CCEEA9D9DD4}" destId="{DE3964CF-B52D-4F0C-8D64-3A98F7C20F98}" srcOrd="0" destOrd="0" presId="urn:microsoft.com/office/officeart/2005/8/layout/vList2"/>
    <dgm:cxn modelId="{5AB5C98F-C2AB-456D-B819-3517DDAC5BE0}" type="presOf" srcId="{3A22ED8B-3A6F-494A-8495-1DFEC9AE24D9}" destId="{532D27FF-84C7-48EE-8DDF-7CC31F4DD7C2}" srcOrd="0" destOrd="1" presId="urn:microsoft.com/office/officeart/2005/8/layout/vList2"/>
    <dgm:cxn modelId="{5EDB169E-ABC8-47BA-B09D-7206C613E7FF}" type="presOf" srcId="{551315BE-C59B-4CAE-BB80-1F49FAFB36F1}" destId="{532D27FF-84C7-48EE-8DDF-7CC31F4DD7C2}" srcOrd="0" destOrd="0" presId="urn:microsoft.com/office/officeart/2005/8/layout/vList2"/>
    <dgm:cxn modelId="{6A7F9D9F-39B6-4740-8348-D07137C07D91}" srcId="{BB4DFFF6-22B8-4335-93EB-041D1AA4657C}" destId="{D3A1D218-204F-40A5-90FD-40D4DEA6FB10}" srcOrd="1" destOrd="0" parTransId="{D5BA8246-2959-4ADE-AB8A-0C7F1328268E}" sibTransId="{058F69FB-F610-405A-B55B-75E3C027F7FF}"/>
    <dgm:cxn modelId="{D6FDC3A4-5B4F-4A5F-9D69-D1F43EF53DC7}" srcId="{66F28EC8-13E9-4D92-A824-14FCF139C9BB}" destId="{551315BE-C59B-4CAE-BB80-1F49FAFB36F1}" srcOrd="0" destOrd="0" parTransId="{614D15F0-700E-4499-BAD4-194DFFB488C5}" sibTransId="{6FF86887-4F53-45F9-A50F-39D4A3612278}"/>
    <dgm:cxn modelId="{E3DF2BC4-0227-411C-981C-B9DA116CBAB1}" srcId="{BB4DFFF6-22B8-4335-93EB-041D1AA4657C}" destId="{F028CED4-AD93-4D8A-8B07-ABEF36FE6511}" srcOrd="2" destOrd="0" parTransId="{831F86D7-1257-4B04-9000-A4E37349E266}" sibTransId="{D5252E6C-189F-406C-8A87-6C8955F84952}"/>
    <dgm:cxn modelId="{061D5CCD-969A-4A6D-A1D6-6CB830789FE6}" srcId="{BB4DFFF6-22B8-4335-93EB-041D1AA4657C}" destId="{A967861E-E62B-4116-90EB-541748E0EDA0}" srcOrd="4" destOrd="0" parTransId="{9CF058B6-F5E2-4068-8C2A-0C98DB8956B1}" sibTransId="{D58F0CA0-4446-4C6D-B533-4125E84C8F60}"/>
    <dgm:cxn modelId="{6D5FA2E6-76D3-4F48-AD2A-AF7840AC109F}" type="presOf" srcId="{D3A1D218-204F-40A5-90FD-40D4DEA6FB10}" destId="{3B5F2E5D-8D91-4FF0-A4F3-9D4F1AADAF79}" srcOrd="0" destOrd="0" presId="urn:microsoft.com/office/officeart/2005/8/layout/vList2"/>
    <dgm:cxn modelId="{226968FC-4E1D-4BDF-8EF3-046934AFFD46}" type="presOf" srcId="{A967861E-E62B-4116-90EB-541748E0EDA0}" destId="{A9F25542-4A5B-440A-8E3C-DC3EFDB642B8}" srcOrd="0" destOrd="0" presId="urn:microsoft.com/office/officeart/2005/8/layout/vList2"/>
    <dgm:cxn modelId="{58031D62-3CAD-41BD-82AF-ED9F3F2AD437}" type="presParOf" srcId="{9512694A-8C90-4BA7-B0B9-16A995BC90E9}" destId="{B5550236-EF70-4B8A-AA82-1843DD0D0B62}" srcOrd="0" destOrd="0" presId="urn:microsoft.com/office/officeart/2005/8/layout/vList2"/>
    <dgm:cxn modelId="{8E7EB6EC-37EB-4288-9F7F-C22972A7B76B}" type="presParOf" srcId="{9512694A-8C90-4BA7-B0B9-16A995BC90E9}" destId="{532D27FF-84C7-48EE-8DDF-7CC31F4DD7C2}" srcOrd="1" destOrd="0" presId="urn:microsoft.com/office/officeart/2005/8/layout/vList2"/>
    <dgm:cxn modelId="{627624D4-6265-4BB0-95F1-CECC9EF115C2}" type="presParOf" srcId="{9512694A-8C90-4BA7-B0B9-16A995BC90E9}" destId="{3B5F2E5D-8D91-4FF0-A4F3-9D4F1AADAF79}" srcOrd="2" destOrd="0" presId="urn:microsoft.com/office/officeart/2005/8/layout/vList2"/>
    <dgm:cxn modelId="{31BC3BE3-9BC7-4125-A773-BB72AB2F69E0}" type="presParOf" srcId="{9512694A-8C90-4BA7-B0B9-16A995BC90E9}" destId="{0E49D618-2F31-419B-B94C-7146A4B9A83D}" srcOrd="3" destOrd="0" presId="urn:microsoft.com/office/officeart/2005/8/layout/vList2"/>
    <dgm:cxn modelId="{677C5142-3077-4C6D-9126-077D9F2109C9}" type="presParOf" srcId="{9512694A-8C90-4BA7-B0B9-16A995BC90E9}" destId="{16787329-6E11-4517-9825-B5F69C3EFAD7}" srcOrd="4" destOrd="0" presId="urn:microsoft.com/office/officeart/2005/8/layout/vList2"/>
    <dgm:cxn modelId="{B91AFCCD-19A2-41D1-AAE9-62BEAFC1AD03}" type="presParOf" srcId="{9512694A-8C90-4BA7-B0B9-16A995BC90E9}" destId="{41FE45A7-DE9B-43AF-B7BF-41A45D41E63C}" srcOrd="5" destOrd="0" presId="urn:microsoft.com/office/officeart/2005/8/layout/vList2"/>
    <dgm:cxn modelId="{0B4D373E-0559-4EFE-BAB4-DD0C75BA02D0}" type="presParOf" srcId="{9512694A-8C90-4BA7-B0B9-16A995BC90E9}" destId="{DE3964CF-B52D-4F0C-8D64-3A98F7C20F98}" srcOrd="6" destOrd="0" presId="urn:microsoft.com/office/officeart/2005/8/layout/vList2"/>
    <dgm:cxn modelId="{0F418F00-F12E-4964-8D73-513634C04663}" type="presParOf" srcId="{9512694A-8C90-4BA7-B0B9-16A995BC90E9}" destId="{0ED51519-55FB-44DF-AF2C-8D6843179EB2}" srcOrd="7" destOrd="0" presId="urn:microsoft.com/office/officeart/2005/8/layout/vList2"/>
    <dgm:cxn modelId="{8FD09BB1-8904-45FA-9934-D4E3503B9CA8}" type="presParOf" srcId="{9512694A-8C90-4BA7-B0B9-16A995BC90E9}" destId="{A9F25542-4A5B-440A-8E3C-DC3EFDB642B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4B91A72-CD8E-427F-8864-81E098A4DADC}" type="doc">
      <dgm:prSet loTypeId="urn:microsoft.com/office/officeart/2008/layout/LinedList" loCatId="list" qsTypeId="urn:microsoft.com/office/officeart/2005/8/quickstyle/simple4#3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DD4E5606-8469-4CA0-A729-6868C7ADA2C3}">
      <dgm:prSet/>
      <dgm:spPr/>
      <dgm:t>
        <a:bodyPr/>
        <a:lstStyle/>
        <a:p>
          <a:r>
            <a:rPr lang="en-US" b="1" dirty="0"/>
            <a:t>Audio Transcript Example:</a:t>
          </a:r>
          <a:endParaRPr lang="en-US" dirty="0"/>
        </a:p>
      </dgm:t>
    </dgm:pt>
    <dgm:pt modelId="{0B27F342-501C-4F20-BEA3-053D82E8FE30}" type="parTrans" cxnId="{A1B16EFE-BA1D-43B0-BE37-52531B36AD84}">
      <dgm:prSet/>
      <dgm:spPr/>
      <dgm:t>
        <a:bodyPr/>
        <a:lstStyle/>
        <a:p>
          <a:endParaRPr lang="en-US"/>
        </a:p>
      </dgm:t>
    </dgm:pt>
    <dgm:pt modelId="{8CF85C39-9E7E-44BC-B35B-4805348FD903}" type="sibTrans" cxnId="{A1B16EFE-BA1D-43B0-BE37-52531B36AD84}">
      <dgm:prSet/>
      <dgm:spPr/>
      <dgm:t>
        <a:bodyPr/>
        <a:lstStyle/>
        <a:p>
          <a:endParaRPr lang="en-US"/>
        </a:p>
      </dgm:t>
    </dgm:pt>
    <dgm:pt modelId="{FA0C6A81-F775-4AE1-8B5C-17B74F33CD89}">
      <dgm:prSet/>
      <dgm:spPr/>
      <dgm:t>
        <a:bodyPr/>
        <a:lstStyle/>
        <a:p>
          <a:r>
            <a:rPr lang="en-US" b="1" dirty="0">
              <a:solidFill>
                <a:srgbClr val="FF0000"/>
              </a:solidFill>
            </a:rPr>
            <a:t>Scenario:</a:t>
          </a:r>
          <a:r>
            <a:rPr lang="en-US" dirty="0">
              <a:solidFill>
                <a:srgbClr val="FF0000"/>
              </a:solidFill>
            </a:rPr>
            <a:t> </a:t>
          </a:r>
          <a:r>
            <a:rPr lang="en-US" dirty="0"/>
            <a:t>A company publishes a podcast explaining a new product.</a:t>
          </a:r>
        </a:p>
      </dgm:t>
    </dgm:pt>
    <dgm:pt modelId="{EE3C2115-03EE-4589-AF1E-CD6C6A5B4322}" type="parTrans" cxnId="{EFF7ECCC-C734-4571-8D24-F50D47A7B83F}">
      <dgm:prSet/>
      <dgm:spPr/>
      <dgm:t>
        <a:bodyPr/>
        <a:lstStyle/>
        <a:p>
          <a:endParaRPr lang="en-US"/>
        </a:p>
      </dgm:t>
    </dgm:pt>
    <dgm:pt modelId="{341A0D87-E254-4DEA-BF34-B0AA5115FA29}" type="sibTrans" cxnId="{EFF7ECCC-C734-4571-8D24-F50D47A7B83F}">
      <dgm:prSet/>
      <dgm:spPr/>
      <dgm:t>
        <a:bodyPr/>
        <a:lstStyle/>
        <a:p>
          <a:endParaRPr lang="en-US"/>
        </a:p>
      </dgm:t>
    </dgm:pt>
    <dgm:pt modelId="{40BF16A5-7F7D-45ED-A4EF-514BBC4E4469}">
      <dgm:prSet/>
      <dgm:spPr/>
      <dgm:t>
        <a:bodyPr/>
        <a:lstStyle/>
        <a:p>
          <a:r>
            <a:rPr lang="en-US" b="1"/>
            <a:t>Without a transcript:</a:t>
          </a:r>
          <a:r>
            <a:rPr lang="en-US"/>
            <a:t> People who are deaf or prefer reading cannot access the information. </a:t>
          </a:r>
        </a:p>
      </dgm:t>
    </dgm:pt>
    <dgm:pt modelId="{A350C38D-2CB8-4F22-9D1E-E39F72F2378F}" type="parTrans" cxnId="{5594D377-2F75-486A-9E68-EE2FB25B0F78}">
      <dgm:prSet/>
      <dgm:spPr/>
      <dgm:t>
        <a:bodyPr/>
        <a:lstStyle/>
        <a:p>
          <a:endParaRPr lang="en-US"/>
        </a:p>
      </dgm:t>
    </dgm:pt>
    <dgm:pt modelId="{0E6798C5-035A-4B75-80E1-B46C28069949}" type="sibTrans" cxnId="{5594D377-2F75-486A-9E68-EE2FB25B0F78}">
      <dgm:prSet/>
      <dgm:spPr/>
      <dgm:t>
        <a:bodyPr/>
        <a:lstStyle/>
        <a:p>
          <a:endParaRPr lang="en-US"/>
        </a:p>
      </dgm:t>
    </dgm:pt>
    <dgm:pt modelId="{6889F55A-360A-47FF-A6EF-56C0F3ED687B}">
      <dgm:prSet/>
      <dgm:spPr/>
      <dgm:t>
        <a:bodyPr/>
        <a:lstStyle/>
        <a:p>
          <a:r>
            <a:rPr lang="en-US" b="1"/>
            <a:t>With a transcript:</a:t>
          </a:r>
          <a:r>
            <a:rPr lang="en-US"/>
            <a:t> Users can read the full conversation. </a:t>
          </a:r>
        </a:p>
      </dgm:t>
    </dgm:pt>
    <dgm:pt modelId="{312214F6-EFEB-4CB0-A741-C06D0B3C2B06}" type="parTrans" cxnId="{8C8E3B57-0E52-4AC6-9228-40FF994C3385}">
      <dgm:prSet/>
      <dgm:spPr/>
      <dgm:t>
        <a:bodyPr/>
        <a:lstStyle/>
        <a:p>
          <a:endParaRPr lang="en-US"/>
        </a:p>
      </dgm:t>
    </dgm:pt>
    <dgm:pt modelId="{CA4D67F3-31F8-457F-B53F-45685C6E519E}" type="sibTrans" cxnId="{8C8E3B57-0E52-4AC6-9228-40FF994C3385}">
      <dgm:prSet/>
      <dgm:spPr/>
      <dgm:t>
        <a:bodyPr/>
        <a:lstStyle/>
        <a:p>
          <a:endParaRPr lang="en-US"/>
        </a:p>
      </dgm:t>
    </dgm:pt>
    <dgm:pt modelId="{8E0485A4-3DCD-49A8-824D-1C9F9B3E7370}">
      <dgm:prSet/>
      <dgm:spPr/>
      <dgm:t>
        <a:bodyPr/>
        <a:lstStyle/>
        <a:p>
          <a:r>
            <a:rPr lang="en-US" b="1"/>
            <a:t>Benefit:</a:t>
          </a:r>
          <a:r>
            <a:rPr lang="en-US"/>
            <a:t> Everyone can access the same content in a format that works for them.</a:t>
          </a:r>
        </a:p>
      </dgm:t>
    </dgm:pt>
    <dgm:pt modelId="{A0A795C8-B5AC-489B-8CB9-71D730F1D99C}" type="parTrans" cxnId="{B451149B-C227-4B3F-881E-28C66610E662}">
      <dgm:prSet/>
      <dgm:spPr/>
      <dgm:t>
        <a:bodyPr/>
        <a:lstStyle/>
        <a:p>
          <a:endParaRPr lang="en-US"/>
        </a:p>
      </dgm:t>
    </dgm:pt>
    <dgm:pt modelId="{A77C0231-4C7E-4D05-AC60-FE5B0BE6BBB7}" type="sibTrans" cxnId="{B451149B-C227-4B3F-881E-28C66610E662}">
      <dgm:prSet/>
      <dgm:spPr/>
      <dgm:t>
        <a:bodyPr/>
        <a:lstStyle/>
        <a:p>
          <a:endParaRPr lang="en-US"/>
        </a:p>
      </dgm:t>
    </dgm:pt>
    <dgm:pt modelId="{F4661B63-15F4-407C-93BA-853F99F9312C}">
      <dgm:prSet/>
      <dgm:spPr/>
      <dgm:t>
        <a:bodyPr/>
        <a:lstStyle/>
        <a:p>
          <a:r>
            <a:rPr lang="en-US" b="1" dirty="0"/>
            <a:t>Benefit:</a:t>
          </a:r>
          <a:r>
            <a:rPr lang="en-US" dirty="0"/>
            <a:t> Users with hearing impairments can access the same information.</a:t>
          </a:r>
        </a:p>
      </dgm:t>
    </dgm:pt>
    <dgm:pt modelId="{4EEC079F-7E72-4C63-B7E8-CA3FD03CEB8B}" type="parTrans" cxnId="{E41A2157-27E9-4399-8B49-C53E4B2F1C02}">
      <dgm:prSet/>
      <dgm:spPr/>
      <dgm:t>
        <a:bodyPr/>
        <a:lstStyle/>
        <a:p>
          <a:endParaRPr lang="en-US"/>
        </a:p>
      </dgm:t>
    </dgm:pt>
    <dgm:pt modelId="{ABD9D236-061C-4B7B-B7CE-BA8D21A0A80A}" type="sibTrans" cxnId="{E41A2157-27E9-4399-8B49-C53E4B2F1C02}">
      <dgm:prSet/>
      <dgm:spPr/>
      <dgm:t>
        <a:bodyPr/>
        <a:lstStyle/>
        <a:p>
          <a:endParaRPr lang="en-US"/>
        </a:p>
      </dgm:t>
    </dgm:pt>
    <dgm:pt modelId="{DE2B7FC0-BF37-4F20-8556-66471C102A6F}" type="pres">
      <dgm:prSet presAssocID="{54B91A72-CD8E-427F-8864-81E098A4DADC}" presName="vert0" presStyleCnt="0">
        <dgm:presLayoutVars>
          <dgm:dir/>
          <dgm:animOne val="branch"/>
          <dgm:animLvl val="lvl"/>
        </dgm:presLayoutVars>
      </dgm:prSet>
      <dgm:spPr/>
    </dgm:pt>
    <dgm:pt modelId="{CD3602C4-4579-4754-81AA-B5F4F27E8D14}" type="pres">
      <dgm:prSet presAssocID="{DD4E5606-8469-4CA0-A729-6868C7ADA2C3}" presName="thickLine" presStyleLbl="alignNode1" presStyleIdx="0" presStyleCnt="6"/>
      <dgm:spPr/>
    </dgm:pt>
    <dgm:pt modelId="{E7C8F674-A028-4F97-83FD-84FCDDDD8E32}" type="pres">
      <dgm:prSet presAssocID="{DD4E5606-8469-4CA0-A729-6868C7ADA2C3}" presName="horz1" presStyleCnt="0"/>
      <dgm:spPr/>
    </dgm:pt>
    <dgm:pt modelId="{73494428-BB8A-40F7-9D37-1DCA87890BDE}" type="pres">
      <dgm:prSet presAssocID="{DD4E5606-8469-4CA0-A729-6868C7ADA2C3}" presName="tx1" presStyleLbl="revTx" presStyleIdx="0" presStyleCnt="6"/>
      <dgm:spPr/>
    </dgm:pt>
    <dgm:pt modelId="{915FF774-FD8A-4232-9DC0-AA07A40FC43F}" type="pres">
      <dgm:prSet presAssocID="{DD4E5606-8469-4CA0-A729-6868C7ADA2C3}" presName="vert1" presStyleCnt="0"/>
      <dgm:spPr/>
    </dgm:pt>
    <dgm:pt modelId="{CAB7582D-1FF4-4D33-BE49-FB4C55A5BB08}" type="pres">
      <dgm:prSet presAssocID="{FA0C6A81-F775-4AE1-8B5C-17B74F33CD89}" presName="thickLine" presStyleLbl="alignNode1" presStyleIdx="1" presStyleCnt="6"/>
      <dgm:spPr/>
    </dgm:pt>
    <dgm:pt modelId="{C9927026-682F-4AB3-9CC6-5E24BAC626E8}" type="pres">
      <dgm:prSet presAssocID="{FA0C6A81-F775-4AE1-8B5C-17B74F33CD89}" presName="horz1" presStyleCnt="0"/>
      <dgm:spPr/>
    </dgm:pt>
    <dgm:pt modelId="{9E402F8C-1FB5-46AD-88C9-DF2D89B1CA12}" type="pres">
      <dgm:prSet presAssocID="{FA0C6A81-F775-4AE1-8B5C-17B74F33CD89}" presName="tx1" presStyleLbl="revTx" presStyleIdx="1" presStyleCnt="6"/>
      <dgm:spPr/>
    </dgm:pt>
    <dgm:pt modelId="{8434FF1E-3FB6-46AF-9B0D-45379563DD75}" type="pres">
      <dgm:prSet presAssocID="{FA0C6A81-F775-4AE1-8B5C-17B74F33CD89}" presName="vert1" presStyleCnt="0"/>
      <dgm:spPr/>
    </dgm:pt>
    <dgm:pt modelId="{D2DCA1C6-DA62-49A0-B621-BF99C224947D}" type="pres">
      <dgm:prSet presAssocID="{40BF16A5-7F7D-45ED-A4EF-514BBC4E4469}" presName="thickLine" presStyleLbl="alignNode1" presStyleIdx="2" presStyleCnt="6"/>
      <dgm:spPr/>
    </dgm:pt>
    <dgm:pt modelId="{AF62C3DC-CF1B-44BC-B568-287F865D6A43}" type="pres">
      <dgm:prSet presAssocID="{40BF16A5-7F7D-45ED-A4EF-514BBC4E4469}" presName="horz1" presStyleCnt="0"/>
      <dgm:spPr/>
    </dgm:pt>
    <dgm:pt modelId="{7A62CA0B-60C3-40D3-ABAA-6E13074D49A1}" type="pres">
      <dgm:prSet presAssocID="{40BF16A5-7F7D-45ED-A4EF-514BBC4E4469}" presName="tx1" presStyleLbl="revTx" presStyleIdx="2" presStyleCnt="6"/>
      <dgm:spPr/>
    </dgm:pt>
    <dgm:pt modelId="{DF649623-D4C8-4D97-B603-C0D15B7BEDE8}" type="pres">
      <dgm:prSet presAssocID="{40BF16A5-7F7D-45ED-A4EF-514BBC4E4469}" presName="vert1" presStyleCnt="0"/>
      <dgm:spPr/>
    </dgm:pt>
    <dgm:pt modelId="{D77D55E0-7BC7-4E83-9782-B0B13AB637CB}" type="pres">
      <dgm:prSet presAssocID="{6889F55A-360A-47FF-A6EF-56C0F3ED687B}" presName="thickLine" presStyleLbl="alignNode1" presStyleIdx="3" presStyleCnt="6"/>
      <dgm:spPr/>
    </dgm:pt>
    <dgm:pt modelId="{CB594BF1-4457-48A3-8916-4C5803F9E7BB}" type="pres">
      <dgm:prSet presAssocID="{6889F55A-360A-47FF-A6EF-56C0F3ED687B}" presName="horz1" presStyleCnt="0"/>
      <dgm:spPr/>
    </dgm:pt>
    <dgm:pt modelId="{9CCE7885-34A3-4599-B16F-E93AA941C956}" type="pres">
      <dgm:prSet presAssocID="{6889F55A-360A-47FF-A6EF-56C0F3ED687B}" presName="tx1" presStyleLbl="revTx" presStyleIdx="3" presStyleCnt="6"/>
      <dgm:spPr/>
    </dgm:pt>
    <dgm:pt modelId="{18097063-2DAD-496F-8C60-B011B87E3379}" type="pres">
      <dgm:prSet presAssocID="{6889F55A-360A-47FF-A6EF-56C0F3ED687B}" presName="vert1" presStyleCnt="0"/>
      <dgm:spPr/>
    </dgm:pt>
    <dgm:pt modelId="{99681C1D-3C71-4C54-8C49-F94CA4CE77D5}" type="pres">
      <dgm:prSet presAssocID="{8E0485A4-3DCD-49A8-824D-1C9F9B3E7370}" presName="thickLine" presStyleLbl="alignNode1" presStyleIdx="4" presStyleCnt="6"/>
      <dgm:spPr/>
    </dgm:pt>
    <dgm:pt modelId="{A941DB11-C809-48B4-A007-37FD0D82E761}" type="pres">
      <dgm:prSet presAssocID="{8E0485A4-3DCD-49A8-824D-1C9F9B3E7370}" presName="horz1" presStyleCnt="0"/>
      <dgm:spPr/>
    </dgm:pt>
    <dgm:pt modelId="{8F46DA34-3F17-4D2B-8922-BE36A790F2DB}" type="pres">
      <dgm:prSet presAssocID="{8E0485A4-3DCD-49A8-824D-1C9F9B3E7370}" presName="tx1" presStyleLbl="revTx" presStyleIdx="4" presStyleCnt="6"/>
      <dgm:spPr/>
    </dgm:pt>
    <dgm:pt modelId="{7CEE9AE6-CC7A-4B95-A2F7-EC3F359764ED}" type="pres">
      <dgm:prSet presAssocID="{8E0485A4-3DCD-49A8-824D-1C9F9B3E7370}" presName="vert1" presStyleCnt="0"/>
      <dgm:spPr/>
    </dgm:pt>
    <dgm:pt modelId="{3D648482-1EB2-4F4B-8871-F60657ADA141}" type="pres">
      <dgm:prSet presAssocID="{F4661B63-15F4-407C-93BA-853F99F9312C}" presName="thickLine" presStyleLbl="alignNode1" presStyleIdx="5" presStyleCnt="6"/>
      <dgm:spPr/>
    </dgm:pt>
    <dgm:pt modelId="{E4974868-9FE0-4576-B4F1-BD7BB74E3D49}" type="pres">
      <dgm:prSet presAssocID="{F4661B63-15F4-407C-93BA-853F99F9312C}" presName="horz1" presStyleCnt="0"/>
      <dgm:spPr/>
    </dgm:pt>
    <dgm:pt modelId="{9BAD3CC7-A742-458A-8711-125ED13B4EBF}" type="pres">
      <dgm:prSet presAssocID="{F4661B63-15F4-407C-93BA-853F99F9312C}" presName="tx1" presStyleLbl="revTx" presStyleIdx="5" presStyleCnt="6"/>
      <dgm:spPr/>
    </dgm:pt>
    <dgm:pt modelId="{30B6EF5F-3E87-42C1-9F07-3B78A27E5C5D}" type="pres">
      <dgm:prSet presAssocID="{F4661B63-15F4-407C-93BA-853F99F9312C}" presName="vert1" presStyleCnt="0"/>
      <dgm:spPr/>
    </dgm:pt>
  </dgm:ptLst>
  <dgm:cxnLst>
    <dgm:cxn modelId="{280A9E28-A817-454E-80DB-A6DB57985DDF}" type="presOf" srcId="{54B91A72-CD8E-427F-8864-81E098A4DADC}" destId="{DE2B7FC0-BF37-4F20-8556-66471C102A6F}" srcOrd="0" destOrd="0" presId="urn:microsoft.com/office/officeart/2008/layout/LinedList"/>
    <dgm:cxn modelId="{68686762-0FEB-4E45-A5A3-63CA7232A2AA}" type="presOf" srcId="{F4661B63-15F4-407C-93BA-853F99F9312C}" destId="{9BAD3CC7-A742-458A-8711-125ED13B4EBF}" srcOrd="0" destOrd="0" presId="urn:microsoft.com/office/officeart/2008/layout/LinedList"/>
    <dgm:cxn modelId="{DA8E3D6B-60D8-49A4-845B-44B137CC67F3}" type="presOf" srcId="{40BF16A5-7F7D-45ED-A4EF-514BBC4E4469}" destId="{7A62CA0B-60C3-40D3-ABAA-6E13074D49A1}" srcOrd="0" destOrd="0" presId="urn:microsoft.com/office/officeart/2008/layout/LinedList"/>
    <dgm:cxn modelId="{6EC6F26D-874C-4FD1-89C7-531FED06E712}" type="presOf" srcId="{DD4E5606-8469-4CA0-A729-6868C7ADA2C3}" destId="{73494428-BB8A-40F7-9D37-1DCA87890BDE}" srcOrd="0" destOrd="0" presId="urn:microsoft.com/office/officeart/2008/layout/LinedList"/>
    <dgm:cxn modelId="{E41A2157-27E9-4399-8B49-C53E4B2F1C02}" srcId="{54B91A72-CD8E-427F-8864-81E098A4DADC}" destId="{F4661B63-15F4-407C-93BA-853F99F9312C}" srcOrd="5" destOrd="0" parTransId="{4EEC079F-7E72-4C63-B7E8-CA3FD03CEB8B}" sibTransId="{ABD9D236-061C-4B7B-B7CE-BA8D21A0A80A}"/>
    <dgm:cxn modelId="{8C8E3B57-0E52-4AC6-9228-40FF994C3385}" srcId="{54B91A72-CD8E-427F-8864-81E098A4DADC}" destId="{6889F55A-360A-47FF-A6EF-56C0F3ED687B}" srcOrd="3" destOrd="0" parTransId="{312214F6-EFEB-4CB0-A741-C06D0B3C2B06}" sibTransId="{CA4D67F3-31F8-457F-B53F-45685C6E519E}"/>
    <dgm:cxn modelId="{5594D377-2F75-486A-9E68-EE2FB25B0F78}" srcId="{54B91A72-CD8E-427F-8864-81E098A4DADC}" destId="{40BF16A5-7F7D-45ED-A4EF-514BBC4E4469}" srcOrd="2" destOrd="0" parTransId="{A350C38D-2CB8-4F22-9D1E-E39F72F2378F}" sibTransId="{0E6798C5-035A-4B75-80E1-B46C28069949}"/>
    <dgm:cxn modelId="{667C598F-238B-4D1F-B6C4-D9746ABAFC8D}" type="presOf" srcId="{FA0C6A81-F775-4AE1-8B5C-17B74F33CD89}" destId="{9E402F8C-1FB5-46AD-88C9-DF2D89B1CA12}" srcOrd="0" destOrd="0" presId="urn:microsoft.com/office/officeart/2008/layout/LinedList"/>
    <dgm:cxn modelId="{B451149B-C227-4B3F-881E-28C66610E662}" srcId="{54B91A72-CD8E-427F-8864-81E098A4DADC}" destId="{8E0485A4-3DCD-49A8-824D-1C9F9B3E7370}" srcOrd="4" destOrd="0" parTransId="{A0A795C8-B5AC-489B-8CB9-71D730F1D99C}" sibTransId="{A77C0231-4C7E-4D05-AC60-FE5B0BE6BBB7}"/>
    <dgm:cxn modelId="{CB198AB7-9C61-41D5-AC5D-36EF90FB63D0}" type="presOf" srcId="{8E0485A4-3DCD-49A8-824D-1C9F9B3E7370}" destId="{8F46DA34-3F17-4D2B-8922-BE36A790F2DB}" srcOrd="0" destOrd="0" presId="urn:microsoft.com/office/officeart/2008/layout/LinedList"/>
    <dgm:cxn modelId="{EFF7ECCC-C734-4571-8D24-F50D47A7B83F}" srcId="{54B91A72-CD8E-427F-8864-81E098A4DADC}" destId="{FA0C6A81-F775-4AE1-8B5C-17B74F33CD89}" srcOrd="1" destOrd="0" parTransId="{EE3C2115-03EE-4589-AF1E-CD6C6A5B4322}" sibTransId="{341A0D87-E254-4DEA-BF34-B0AA5115FA29}"/>
    <dgm:cxn modelId="{B2A382E2-EF41-4BE1-A05B-B99E6F631062}" type="presOf" srcId="{6889F55A-360A-47FF-A6EF-56C0F3ED687B}" destId="{9CCE7885-34A3-4599-B16F-E93AA941C956}" srcOrd="0" destOrd="0" presId="urn:microsoft.com/office/officeart/2008/layout/LinedList"/>
    <dgm:cxn modelId="{A1B16EFE-BA1D-43B0-BE37-52531B36AD84}" srcId="{54B91A72-CD8E-427F-8864-81E098A4DADC}" destId="{DD4E5606-8469-4CA0-A729-6868C7ADA2C3}" srcOrd="0" destOrd="0" parTransId="{0B27F342-501C-4F20-BEA3-053D82E8FE30}" sibTransId="{8CF85C39-9E7E-44BC-B35B-4805348FD903}"/>
    <dgm:cxn modelId="{BDB06B8A-70EE-4A5F-B38F-13EF8C0BEBCC}" type="presParOf" srcId="{DE2B7FC0-BF37-4F20-8556-66471C102A6F}" destId="{CD3602C4-4579-4754-81AA-B5F4F27E8D14}" srcOrd="0" destOrd="0" presId="urn:microsoft.com/office/officeart/2008/layout/LinedList"/>
    <dgm:cxn modelId="{19278D3F-F13C-4364-8D5E-E77D6AA72DAE}" type="presParOf" srcId="{DE2B7FC0-BF37-4F20-8556-66471C102A6F}" destId="{E7C8F674-A028-4F97-83FD-84FCDDDD8E32}" srcOrd="1" destOrd="0" presId="urn:microsoft.com/office/officeart/2008/layout/LinedList"/>
    <dgm:cxn modelId="{22EDCFA3-0C37-41C1-9913-9DAA89A0562B}" type="presParOf" srcId="{E7C8F674-A028-4F97-83FD-84FCDDDD8E32}" destId="{73494428-BB8A-40F7-9D37-1DCA87890BDE}" srcOrd="0" destOrd="0" presId="urn:microsoft.com/office/officeart/2008/layout/LinedList"/>
    <dgm:cxn modelId="{441B1308-D5B9-4136-9B08-A86137826524}" type="presParOf" srcId="{E7C8F674-A028-4F97-83FD-84FCDDDD8E32}" destId="{915FF774-FD8A-4232-9DC0-AA07A40FC43F}" srcOrd="1" destOrd="0" presId="urn:microsoft.com/office/officeart/2008/layout/LinedList"/>
    <dgm:cxn modelId="{DFCAF36D-5317-484F-92B3-4422161F7C90}" type="presParOf" srcId="{DE2B7FC0-BF37-4F20-8556-66471C102A6F}" destId="{CAB7582D-1FF4-4D33-BE49-FB4C55A5BB08}" srcOrd="2" destOrd="0" presId="urn:microsoft.com/office/officeart/2008/layout/LinedList"/>
    <dgm:cxn modelId="{CBD0DBAD-4231-45EF-8401-77D3F886F0B5}" type="presParOf" srcId="{DE2B7FC0-BF37-4F20-8556-66471C102A6F}" destId="{C9927026-682F-4AB3-9CC6-5E24BAC626E8}" srcOrd="3" destOrd="0" presId="urn:microsoft.com/office/officeart/2008/layout/LinedList"/>
    <dgm:cxn modelId="{832219A2-C5DC-48A1-AE32-8FDA0F788752}" type="presParOf" srcId="{C9927026-682F-4AB3-9CC6-5E24BAC626E8}" destId="{9E402F8C-1FB5-46AD-88C9-DF2D89B1CA12}" srcOrd="0" destOrd="0" presId="urn:microsoft.com/office/officeart/2008/layout/LinedList"/>
    <dgm:cxn modelId="{C1523204-CEB7-4093-A80C-FBDE7597C212}" type="presParOf" srcId="{C9927026-682F-4AB3-9CC6-5E24BAC626E8}" destId="{8434FF1E-3FB6-46AF-9B0D-45379563DD75}" srcOrd="1" destOrd="0" presId="urn:microsoft.com/office/officeart/2008/layout/LinedList"/>
    <dgm:cxn modelId="{10CF403D-328A-42DA-8F63-CA235CF923E1}" type="presParOf" srcId="{DE2B7FC0-BF37-4F20-8556-66471C102A6F}" destId="{D2DCA1C6-DA62-49A0-B621-BF99C224947D}" srcOrd="4" destOrd="0" presId="urn:microsoft.com/office/officeart/2008/layout/LinedList"/>
    <dgm:cxn modelId="{96E3EBEB-970C-4C7C-84FF-94023D46FFB9}" type="presParOf" srcId="{DE2B7FC0-BF37-4F20-8556-66471C102A6F}" destId="{AF62C3DC-CF1B-44BC-B568-287F865D6A43}" srcOrd="5" destOrd="0" presId="urn:microsoft.com/office/officeart/2008/layout/LinedList"/>
    <dgm:cxn modelId="{09F78C34-5C5C-4FC4-A7DF-C66B518163AE}" type="presParOf" srcId="{AF62C3DC-CF1B-44BC-B568-287F865D6A43}" destId="{7A62CA0B-60C3-40D3-ABAA-6E13074D49A1}" srcOrd="0" destOrd="0" presId="urn:microsoft.com/office/officeart/2008/layout/LinedList"/>
    <dgm:cxn modelId="{A35E83C9-21A6-4F19-8378-03A0CEFAF2AE}" type="presParOf" srcId="{AF62C3DC-CF1B-44BC-B568-287F865D6A43}" destId="{DF649623-D4C8-4D97-B603-C0D15B7BEDE8}" srcOrd="1" destOrd="0" presId="urn:microsoft.com/office/officeart/2008/layout/LinedList"/>
    <dgm:cxn modelId="{83519E7C-59C4-4B64-B80D-1A6468DA560A}" type="presParOf" srcId="{DE2B7FC0-BF37-4F20-8556-66471C102A6F}" destId="{D77D55E0-7BC7-4E83-9782-B0B13AB637CB}" srcOrd="6" destOrd="0" presId="urn:microsoft.com/office/officeart/2008/layout/LinedList"/>
    <dgm:cxn modelId="{6F114D97-612E-45DB-99A3-2008E7021254}" type="presParOf" srcId="{DE2B7FC0-BF37-4F20-8556-66471C102A6F}" destId="{CB594BF1-4457-48A3-8916-4C5803F9E7BB}" srcOrd="7" destOrd="0" presId="urn:microsoft.com/office/officeart/2008/layout/LinedList"/>
    <dgm:cxn modelId="{25D31FAE-33B0-4BD9-B212-35992010D503}" type="presParOf" srcId="{CB594BF1-4457-48A3-8916-4C5803F9E7BB}" destId="{9CCE7885-34A3-4599-B16F-E93AA941C956}" srcOrd="0" destOrd="0" presId="urn:microsoft.com/office/officeart/2008/layout/LinedList"/>
    <dgm:cxn modelId="{9EFB2A66-AC9C-47AC-89DD-F36072B7C4ED}" type="presParOf" srcId="{CB594BF1-4457-48A3-8916-4C5803F9E7BB}" destId="{18097063-2DAD-496F-8C60-B011B87E3379}" srcOrd="1" destOrd="0" presId="urn:microsoft.com/office/officeart/2008/layout/LinedList"/>
    <dgm:cxn modelId="{7E841D28-0941-41BC-9E39-B8F286285D04}" type="presParOf" srcId="{DE2B7FC0-BF37-4F20-8556-66471C102A6F}" destId="{99681C1D-3C71-4C54-8C49-F94CA4CE77D5}" srcOrd="8" destOrd="0" presId="urn:microsoft.com/office/officeart/2008/layout/LinedList"/>
    <dgm:cxn modelId="{B4FB743B-07F1-4852-BD49-F01A069DC3D1}" type="presParOf" srcId="{DE2B7FC0-BF37-4F20-8556-66471C102A6F}" destId="{A941DB11-C809-48B4-A007-37FD0D82E761}" srcOrd="9" destOrd="0" presId="urn:microsoft.com/office/officeart/2008/layout/LinedList"/>
    <dgm:cxn modelId="{DF4DB99A-F0B5-4E3F-A73B-D81E9737A3CD}" type="presParOf" srcId="{A941DB11-C809-48B4-A007-37FD0D82E761}" destId="{8F46DA34-3F17-4D2B-8922-BE36A790F2DB}" srcOrd="0" destOrd="0" presId="urn:microsoft.com/office/officeart/2008/layout/LinedList"/>
    <dgm:cxn modelId="{A0D876E4-00BF-4DC2-9444-B48D58D533E5}" type="presParOf" srcId="{A941DB11-C809-48B4-A007-37FD0D82E761}" destId="{7CEE9AE6-CC7A-4B95-A2F7-EC3F359764ED}" srcOrd="1" destOrd="0" presId="urn:microsoft.com/office/officeart/2008/layout/LinedList"/>
    <dgm:cxn modelId="{00B353B7-E9AD-474F-ABFB-7D62E935643F}" type="presParOf" srcId="{DE2B7FC0-BF37-4F20-8556-66471C102A6F}" destId="{3D648482-1EB2-4F4B-8871-F60657ADA141}" srcOrd="10" destOrd="0" presId="urn:microsoft.com/office/officeart/2008/layout/LinedList"/>
    <dgm:cxn modelId="{0B931FDC-C24B-4F19-837D-588FD5DFA2E8}" type="presParOf" srcId="{DE2B7FC0-BF37-4F20-8556-66471C102A6F}" destId="{E4974868-9FE0-4576-B4F1-BD7BB74E3D49}" srcOrd="11" destOrd="0" presId="urn:microsoft.com/office/officeart/2008/layout/LinedList"/>
    <dgm:cxn modelId="{B0144B72-B219-4398-967B-1A560C46167C}" type="presParOf" srcId="{E4974868-9FE0-4576-B4F1-BD7BB74E3D49}" destId="{9BAD3CC7-A742-458A-8711-125ED13B4EBF}" srcOrd="0" destOrd="0" presId="urn:microsoft.com/office/officeart/2008/layout/LinedList"/>
    <dgm:cxn modelId="{39A28E9A-88D3-4C80-BE0B-7CF1ECC02B02}" type="presParOf" srcId="{E4974868-9FE0-4576-B4F1-BD7BB74E3D49}" destId="{30B6EF5F-3E87-42C1-9F07-3B78A27E5C5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C5EE50-71A5-48B3-A251-5CA859B29B5F}" type="doc">
      <dgm:prSet loTypeId="urn:microsoft.com/office/officeart/2005/8/layout/vList2" loCatId="list" qsTypeId="urn:microsoft.com/office/officeart/2005/8/quickstyle/simple4#4" qsCatId="simple" csTypeId="urn:microsoft.com/office/officeart/2005/8/colors/colorful5#3" csCatId="colorful" phldr="1"/>
      <dgm:spPr/>
      <dgm:t>
        <a:bodyPr/>
        <a:lstStyle/>
        <a:p>
          <a:endParaRPr lang="en-US"/>
        </a:p>
      </dgm:t>
    </dgm:pt>
    <dgm:pt modelId="{A8728BD3-1147-462A-A41A-610911411B14}">
      <dgm:prSet/>
      <dgm:spPr/>
      <dgm:t>
        <a:bodyPr/>
        <a:lstStyle/>
        <a:p>
          <a:r>
            <a:rPr lang="en-US" dirty="0"/>
            <a:t>High Color Contrast</a:t>
          </a:r>
        </a:p>
      </dgm:t>
    </dgm:pt>
    <dgm:pt modelId="{B8BEE673-51C1-4A6C-A8F0-802F312D67D9}" type="parTrans" cxnId="{C25F6232-95EB-4DF4-854C-ABE1173F2B12}">
      <dgm:prSet/>
      <dgm:spPr/>
      <dgm:t>
        <a:bodyPr/>
        <a:lstStyle/>
        <a:p>
          <a:endParaRPr lang="en-US"/>
        </a:p>
      </dgm:t>
    </dgm:pt>
    <dgm:pt modelId="{D3EBC183-E6AA-4FE0-9643-2B91049E5B7C}" type="sibTrans" cxnId="{C25F6232-95EB-4DF4-854C-ABE1173F2B12}">
      <dgm:prSet/>
      <dgm:spPr/>
      <dgm:t>
        <a:bodyPr/>
        <a:lstStyle/>
        <a:p>
          <a:endParaRPr lang="en-US"/>
        </a:p>
      </dgm:t>
    </dgm:pt>
    <dgm:pt modelId="{551B7EEA-A67A-44E1-BB08-7722AB478FC5}">
      <dgm:prSet/>
      <dgm:spPr/>
      <dgm:t>
        <a:bodyPr/>
        <a:lstStyle/>
        <a:p>
          <a:r>
            <a:rPr lang="en-US" b="1"/>
            <a:t>Scenario:</a:t>
          </a:r>
          <a:r>
            <a:rPr lang="en-US"/>
            <a:t> A website uses light gray text on a white background.</a:t>
          </a:r>
        </a:p>
      </dgm:t>
    </dgm:pt>
    <dgm:pt modelId="{2CB89B16-10FC-40FD-B422-BF5C2E2FB1B4}" type="parTrans" cxnId="{4FA743DD-C3CC-4ED1-B3D8-46827D17B7C9}">
      <dgm:prSet/>
      <dgm:spPr/>
      <dgm:t>
        <a:bodyPr/>
        <a:lstStyle/>
        <a:p>
          <a:endParaRPr lang="en-US"/>
        </a:p>
      </dgm:t>
    </dgm:pt>
    <dgm:pt modelId="{2DF1C09F-AF66-40E4-975C-3C24F82504C1}" type="sibTrans" cxnId="{4FA743DD-C3CC-4ED1-B3D8-46827D17B7C9}">
      <dgm:prSet/>
      <dgm:spPr/>
      <dgm:t>
        <a:bodyPr/>
        <a:lstStyle/>
        <a:p>
          <a:endParaRPr lang="en-US"/>
        </a:p>
      </dgm:t>
    </dgm:pt>
    <dgm:pt modelId="{EEE3E00D-B06C-4102-8784-05C8FC4AE998}">
      <dgm:prSet/>
      <dgm:spPr/>
      <dgm:t>
        <a:bodyPr/>
        <a:lstStyle/>
        <a:p>
          <a:r>
            <a:rPr lang="en-US" b="1" dirty="0"/>
            <a:t>Without sufficient contrast</a:t>
          </a:r>
          <a:r>
            <a:rPr lang="en-US" dirty="0"/>
            <a:t> </a:t>
          </a:r>
        </a:p>
      </dgm:t>
    </dgm:pt>
    <dgm:pt modelId="{BF883A88-2460-45D4-94F5-27B7AA3F1E15}" type="parTrans" cxnId="{F29CDA0B-D1D2-4C1E-B15C-9F8AF30760D1}">
      <dgm:prSet/>
      <dgm:spPr/>
      <dgm:t>
        <a:bodyPr/>
        <a:lstStyle/>
        <a:p>
          <a:endParaRPr lang="en-US"/>
        </a:p>
      </dgm:t>
    </dgm:pt>
    <dgm:pt modelId="{78624226-0AE8-4DC3-8A31-E21410901792}" type="sibTrans" cxnId="{F29CDA0B-D1D2-4C1E-B15C-9F8AF30760D1}">
      <dgm:prSet/>
      <dgm:spPr/>
      <dgm:t>
        <a:bodyPr/>
        <a:lstStyle/>
        <a:p>
          <a:endParaRPr lang="en-US"/>
        </a:p>
      </dgm:t>
    </dgm:pt>
    <dgm:pt modelId="{DA228F1F-8242-43C5-ADFF-C4DF08FF4C76}">
      <dgm:prSet/>
      <dgm:spPr/>
      <dgm:t>
        <a:bodyPr/>
        <a:lstStyle/>
        <a:p>
          <a:r>
            <a:rPr lang="en-US"/>
            <a:t>People with low vision struggle to read the text. </a:t>
          </a:r>
        </a:p>
      </dgm:t>
    </dgm:pt>
    <dgm:pt modelId="{ED2266C8-D201-451C-BD4B-407F12B351F6}" type="parTrans" cxnId="{80043231-0E96-4389-B173-3E992CE24C29}">
      <dgm:prSet/>
      <dgm:spPr/>
      <dgm:t>
        <a:bodyPr/>
        <a:lstStyle/>
        <a:p>
          <a:endParaRPr lang="en-US"/>
        </a:p>
      </dgm:t>
    </dgm:pt>
    <dgm:pt modelId="{14B101D6-6386-4EAE-9501-E7C78C9318FE}" type="sibTrans" cxnId="{80043231-0E96-4389-B173-3E992CE24C29}">
      <dgm:prSet/>
      <dgm:spPr/>
      <dgm:t>
        <a:bodyPr/>
        <a:lstStyle/>
        <a:p>
          <a:endParaRPr lang="en-US"/>
        </a:p>
      </dgm:t>
    </dgm:pt>
    <dgm:pt modelId="{95D6A32C-918D-45EA-A413-B0B8A0BA0608}">
      <dgm:prSet/>
      <dgm:spPr/>
      <dgm:t>
        <a:bodyPr/>
        <a:lstStyle/>
        <a:p>
          <a:r>
            <a:rPr lang="en-US" b="1" dirty="0"/>
            <a:t>With sufficient contrast</a:t>
          </a:r>
          <a:endParaRPr lang="en-US" dirty="0"/>
        </a:p>
      </dgm:t>
    </dgm:pt>
    <dgm:pt modelId="{73C92EAD-4434-44B5-BE4E-13201CF07058}" type="parTrans" cxnId="{21CC845C-133A-4315-A65B-A21B2E746329}">
      <dgm:prSet/>
      <dgm:spPr/>
      <dgm:t>
        <a:bodyPr/>
        <a:lstStyle/>
        <a:p>
          <a:endParaRPr lang="en-US"/>
        </a:p>
      </dgm:t>
    </dgm:pt>
    <dgm:pt modelId="{8A8A97FF-DB4F-44E4-A5BB-79DE39CDE147}" type="sibTrans" cxnId="{21CC845C-133A-4315-A65B-A21B2E746329}">
      <dgm:prSet/>
      <dgm:spPr/>
      <dgm:t>
        <a:bodyPr/>
        <a:lstStyle/>
        <a:p>
          <a:endParaRPr lang="en-US"/>
        </a:p>
      </dgm:t>
    </dgm:pt>
    <dgm:pt modelId="{F553A90D-10B8-4347-8B7E-2FCE3FC63A71}">
      <dgm:prSet/>
      <dgm:spPr/>
      <dgm:t>
        <a:bodyPr/>
        <a:lstStyle/>
        <a:p>
          <a:r>
            <a:rPr lang="en-US"/>
            <a:t>Black text on a white background is much easier to read. </a:t>
          </a:r>
        </a:p>
      </dgm:t>
    </dgm:pt>
    <dgm:pt modelId="{FE570287-659D-4923-BB2C-F7EAC5729A88}" type="parTrans" cxnId="{009104F3-D3DD-4B93-B41E-A8A37355AB3F}">
      <dgm:prSet/>
      <dgm:spPr/>
      <dgm:t>
        <a:bodyPr/>
        <a:lstStyle/>
        <a:p>
          <a:endParaRPr lang="en-US"/>
        </a:p>
      </dgm:t>
    </dgm:pt>
    <dgm:pt modelId="{D5089EA7-9F84-45BF-8155-5E1C383A9597}" type="sibTrans" cxnId="{009104F3-D3DD-4B93-B41E-A8A37355AB3F}">
      <dgm:prSet/>
      <dgm:spPr/>
      <dgm:t>
        <a:bodyPr/>
        <a:lstStyle/>
        <a:p>
          <a:endParaRPr lang="en-US"/>
        </a:p>
      </dgm:t>
    </dgm:pt>
    <dgm:pt modelId="{4749906C-944D-47E9-A272-D98BDB0FB7FF}">
      <dgm:prSet/>
      <dgm:spPr/>
      <dgm:t>
        <a:bodyPr/>
        <a:lstStyle/>
        <a:p>
          <a:r>
            <a:rPr lang="en-US" b="1"/>
            <a:t>Benefit:</a:t>
          </a:r>
          <a:r>
            <a:rPr lang="en-US"/>
            <a:t> Content becomes readable for users with visual impairments and in bright lighting conditions.</a:t>
          </a:r>
        </a:p>
      </dgm:t>
    </dgm:pt>
    <dgm:pt modelId="{D33F6485-5D4D-4BB2-A949-3E0D993319ED}" type="parTrans" cxnId="{8A0E78FE-62BD-415A-B220-8DA89BF36195}">
      <dgm:prSet/>
      <dgm:spPr/>
      <dgm:t>
        <a:bodyPr/>
        <a:lstStyle/>
        <a:p>
          <a:endParaRPr lang="en-US"/>
        </a:p>
      </dgm:t>
    </dgm:pt>
    <dgm:pt modelId="{2FFD662E-D99B-45AB-A011-573F56C5A1BE}" type="sibTrans" cxnId="{8A0E78FE-62BD-415A-B220-8DA89BF36195}">
      <dgm:prSet/>
      <dgm:spPr/>
      <dgm:t>
        <a:bodyPr/>
        <a:lstStyle/>
        <a:p>
          <a:endParaRPr lang="en-US"/>
        </a:p>
      </dgm:t>
    </dgm:pt>
    <dgm:pt modelId="{9D75419A-5709-4A40-90A4-C134D51F8252}" type="pres">
      <dgm:prSet presAssocID="{5EC5EE50-71A5-48B3-A251-5CA859B29B5F}" presName="linear" presStyleCnt="0">
        <dgm:presLayoutVars>
          <dgm:animLvl val="lvl"/>
          <dgm:resizeHandles val="exact"/>
        </dgm:presLayoutVars>
      </dgm:prSet>
      <dgm:spPr/>
    </dgm:pt>
    <dgm:pt modelId="{EE38CD34-DE0A-4D5A-9ACF-C25B5A5C5AD8}" type="pres">
      <dgm:prSet presAssocID="{A8728BD3-1147-462A-A41A-610911411B1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A23A2317-5DC3-4AE3-ADFB-44930052DB6E}" type="pres">
      <dgm:prSet presAssocID="{D3EBC183-E6AA-4FE0-9643-2B91049E5B7C}" presName="spacer" presStyleCnt="0"/>
      <dgm:spPr/>
    </dgm:pt>
    <dgm:pt modelId="{667865FE-0453-481E-976B-E3E6A1580384}" type="pres">
      <dgm:prSet presAssocID="{551B7EEA-A67A-44E1-BB08-7722AB478FC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5BE0274-2580-4771-9803-068059531552}" type="pres">
      <dgm:prSet presAssocID="{2DF1C09F-AF66-40E4-975C-3C24F82504C1}" presName="spacer" presStyleCnt="0"/>
      <dgm:spPr/>
    </dgm:pt>
    <dgm:pt modelId="{461938B4-C0E9-43D5-868C-8443BE2EC38D}" type="pres">
      <dgm:prSet presAssocID="{EEE3E00D-B06C-4102-8784-05C8FC4AE998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066B92D3-FDA8-42A0-9F2D-98FF312C217E}" type="pres">
      <dgm:prSet presAssocID="{EEE3E00D-B06C-4102-8784-05C8FC4AE998}" presName="childText" presStyleLbl="revTx" presStyleIdx="0" presStyleCnt="2">
        <dgm:presLayoutVars>
          <dgm:bulletEnabled val="1"/>
        </dgm:presLayoutVars>
      </dgm:prSet>
      <dgm:spPr/>
    </dgm:pt>
    <dgm:pt modelId="{8C780F78-2822-4E30-973A-DD6AFCE01500}" type="pres">
      <dgm:prSet presAssocID="{95D6A32C-918D-45EA-A413-B0B8A0BA060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36A5D04-017E-49BC-91E4-522D628266E4}" type="pres">
      <dgm:prSet presAssocID="{95D6A32C-918D-45EA-A413-B0B8A0BA0608}" presName="childText" presStyleLbl="revTx" presStyleIdx="1" presStyleCnt="2">
        <dgm:presLayoutVars>
          <dgm:bulletEnabled val="1"/>
        </dgm:presLayoutVars>
      </dgm:prSet>
      <dgm:spPr/>
    </dgm:pt>
    <dgm:pt modelId="{D6236FFA-1481-4B89-AAAA-9F2F298BB54C}" type="pres">
      <dgm:prSet presAssocID="{4749906C-944D-47E9-A272-D98BDB0FB7F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29CDA0B-D1D2-4C1E-B15C-9F8AF30760D1}" srcId="{5EC5EE50-71A5-48B3-A251-5CA859B29B5F}" destId="{EEE3E00D-B06C-4102-8784-05C8FC4AE998}" srcOrd="2" destOrd="0" parTransId="{BF883A88-2460-45D4-94F5-27B7AA3F1E15}" sibTransId="{78624226-0AE8-4DC3-8A31-E21410901792}"/>
    <dgm:cxn modelId="{6648FE16-00E4-4EDE-93F2-DC54EE34F638}" type="presOf" srcId="{551B7EEA-A67A-44E1-BB08-7722AB478FC5}" destId="{667865FE-0453-481E-976B-E3E6A1580384}" srcOrd="0" destOrd="0" presId="urn:microsoft.com/office/officeart/2005/8/layout/vList2"/>
    <dgm:cxn modelId="{80043231-0E96-4389-B173-3E992CE24C29}" srcId="{EEE3E00D-B06C-4102-8784-05C8FC4AE998}" destId="{DA228F1F-8242-43C5-ADFF-C4DF08FF4C76}" srcOrd="0" destOrd="0" parTransId="{ED2266C8-D201-451C-BD4B-407F12B351F6}" sibTransId="{14B101D6-6386-4EAE-9501-E7C78C9318FE}"/>
    <dgm:cxn modelId="{C25F6232-95EB-4DF4-854C-ABE1173F2B12}" srcId="{5EC5EE50-71A5-48B3-A251-5CA859B29B5F}" destId="{A8728BD3-1147-462A-A41A-610911411B14}" srcOrd="0" destOrd="0" parTransId="{B8BEE673-51C1-4A6C-A8F0-802F312D67D9}" sibTransId="{D3EBC183-E6AA-4FE0-9643-2B91049E5B7C}"/>
    <dgm:cxn modelId="{DB0D2333-7113-4009-BED4-F053CB8334D6}" type="presOf" srcId="{95D6A32C-918D-45EA-A413-B0B8A0BA0608}" destId="{8C780F78-2822-4E30-973A-DD6AFCE01500}" srcOrd="0" destOrd="0" presId="urn:microsoft.com/office/officeart/2005/8/layout/vList2"/>
    <dgm:cxn modelId="{066E553B-98FA-42C2-A7A1-41C498ADC97B}" type="presOf" srcId="{5EC5EE50-71A5-48B3-A251-5CA859B29B5F}" destId="{9D75419A-5709-4A40-90A4-C134D51F8252}" srcOrd="0" destOrd="0" presId="urn:microsoft.com/office/officeart/2005/8/layout/vList2"/>
    <dgm:cxn modelId="{21CC845C-133A-4315-A65B-A21B2E746329}" srcId="{5EC5EE50-71A5-48B3-A251-5CA859B29B5F}" destId="{95D6A32C-918D-45EA-A413-B0B8A0BA0608}" srcOrd="3" destOrd="0" parTransId="{73C92EAD-4434-44B5-BE4E-13201CF07058}" sibTransId="{8A8A97FF-DB4F-44E4-A5BB-79DE39CDE147}"/>
    <dgm:cxn modelId="{9A1CCC61-15FC-484A-A636-E1B486BF474D}" type="presOf" srcId="{F553A90D-10B8-4347-8B7E-2FCE3FC63A71}" destId="{A36A5D04-017E-49BC-91E4-522D628266E4}" srcOrd="0" destOrd="0" presId="urn:microsoft.com/office/officeart/2005/8/layout/vList2"/>
    <dgm:cxn modelId="{67044570-4265-4732-AEE2-262A0D407F6E}" type="presOf" srcId="{4749906C-944D-47E9-A272-D98BDB0FB7FF}" destId="{D6236FFA-1481-4B89-AAAA-9F2F298BB54C}" srcOrd="0" destOrd="0" presId="urn:microsoft.com/office/officeart/2005/8/layout/vList2"/>
    <dgm:cxn modelId="{704DBECC-39E3-4C27-B337-FBFA7891FB09}" type="presOf" srcId="{DA228F1F-8242-43C5-ADFF-C4DF08FF4C76}" destId="{066B92D3-FDA8-42A0-9F2D-98FF312C217E}" srcOrd="0" destOrd="0" presId="urn:microsoft.com/office/officeart/2005/8/layout/vList2"/>
    <dgm:cxn modelId="{4FA743DD-C3CC-4ED1-B3D8-46827D17B7C9}" srcId="{5EC5EE50-71A5-48B3-A251-5CA859B29B5F}" destId="{551B7EEA-A67A-44E1-BB08-7722AB478FC5}" srcOrd="1" destOrd="0" parTransId="{2CB89B16-10FC-40FD-B422-BF5C2E2FB1B4}" sibTransId="{2DF1C09F-AF66-40E4-975C-3C24F82504C1}"/>
    <dgm:cxn modelId="{71A194DD-D5CC-4B2B-8482-DDAB21AFD339}" type="presOf" srcId="{A8728BD3-1147-462A-A41A-610911411B14}" destId="{EE38CD34-DE0A-4D5A-9ACF-C25B5A5C5AD8}" srcOrd="0" destOrd="0" presId="urn:microsoft.com/office/officeart/2005/8/layout/vList2"/>
    <dgm:cxn modelId="{009104F3-D3DD-4B93-B41E-A8A37355AB3F}" srcId="{95D6A32C-918D-45EA-A413-B0B8A0BA0608}" destId="{F553A90D-10B8-4347-8B7E-2FCE3FC63A71}" srcOrd="0" destOrd="0" parTransId="{FE570287-659D-4923-BB2C-F7EAC5729A88}" sibTransId="{D5089EA7-9F84-45BF-8155-5E1C383A9597}"/>
    <dgm:cxn modelId="{ED4AD2F7-FF6E-4DA3-8DE3-02FB006A9AED}" type="presOf" srcId="{EEE3E00D-B06C-4102-8784-05C8FC4AE998}" destId="{461938B4-C0E9-43D5-868C-8443BE2EC38D}" srcOrd="0" destOrd="0" presId="urn:microsoft.com/office/officeart/2005/8/layout/vList2"/>
    <dgm:cxn modelId="{8A0E78FE-62BD-415A-B220-8DA89BF36195}" srcId="{5EC5EE50-71A5-48B3-A251-5CA859B29B5F}" destId="{4749906C-944D-47E9-A272-D98BDB0FB7FF}" srcOrd="4" destOrd="0" parTransId="{D33F6485-5D4D-4BB2-A949-3E0D993319ED}" sibTransId="{2FFD662E-D99B-45AB-A011-573F56C5A1BE}"/>
    <dgm:cxn modelId="{9B5BD670-88C4-45A6-BA56-931453F0BCF7}" type="presParOf" srcId="{9D75419A-5709-4A40-90A4-C134D51F8252}" destId="{EE38CD34-DE0A-4D5A-9ACF-C25B5A5C5AD8}" srcOrd="0" destOrd="0" presId="urn:microsoft.com/office/officeart/2005/8/layout/vList2"/>
    <dgm:cxn modelId="{4B67D406-079D-4F51-BD90-25FB8BD6F644}" type="presParOf" srcId="{9D75419A-5709-4A40-90A4-C134D51F8252}" destId="{A23A2317-5DC3-4AE3-ADFB-44930052DB6E}" srcOrd="1" destOrd="0" presId="urn:microsoft.com/office/officeart/2005/8/layout/vList2"/>
    <dgm:cxn modelId="{8083BE95-745B-4049-86B2-BD6D3DF37169}" type="presParOf" srcId="{9D75419A-5709-4A40-90A4-C134D51F8252}" destId="{667865FE-0453-481E-976B-E3E6A1580384}" srcOrd="2" destOrd="0" presId="urn:microsoft.com/office/officeart/2005/8/layout/vList2"/>
    <dgm:cxn modelId="{837F8D49-C135-4083-998A-488DC0A15D2C}" type="presParOf" srcId="{9D75419A-5709-4A40-90A4-C134D51F8252}" destId="{C5BE0274-2580-4771-9803-068059531552}" srcOrd="3" destOrd="0" presId="urn:microsoft.com/office/officeart/2005/8/layout/vList2"/>
    <dgm:cxn modelId="{B73D6B82-72A6-40BE-A866-DE09D733577C}" type="presParOf" srcId="{9D75419A-5709-4A40-90A4-C134D51F8252}" destId="{461938B4-C0E9-43D5-868C-8443BE2EC38D}" srcOrd="4" destOrd="0" presId="urn:microsoft.com/office/officeart/2005/8/layout/vList2"/>
    <dgm:cxn modelId="{80A5931F-4031-4ECF-9D54-9849419D72F2}" type="presParOf" srcId="{9D75419A-5709-4A40-90A4-C134D51F8252}" destId="{066B92D3-FDA8-42A0-9F2D-98FF312C217E}" srcOrd="5" destOrd="0" presId="urn:microsoft.com/office/officeart/2005/8/layout/vList2"/>
    <dgm:cxn modelId="{BC032795-AD6C-4C3E-B8CB-5C3204030828}" type="presParOf" srcId="{9D75419A-5709-4A40-90A4-C134D51F8252}" destId="{8C780F78-2822-4E30-973A-DD6AFCE01500}" srcOrd="6" destOrd="0" presId="urn:microsoft.com/office/officeart/2005/8/layout/vList2"/>
    <dgm:cxn modelId="{686A23E9-F3F8-4B05-B553-7135C6B2FC2D}" type="presParOf" srcId="{9D75419A-5709-4A40-90A4-C134D51F8252}" destId="{A36A5D04-017E-49BC-91E4-522D628266E4}" srcOrd="7" destOrd="0" presId="urn:microsoft.com/office/officeart/2005/8/layout/vList2"/>
    <dgm:cxn modelId="{A10C0C21-B51C-4144-A6BA-1CE4A2EB9F1B}" type="presParOf" srcId="{9D75419A-5709-4A40-90A4-C134D51F8252}" destId="{D6236FFA-1481-4B89-AAAA-9F2F298BB54C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46623A9-58F7-4336-ACBE-46507230F8F6}" type="doc">
      <dgm:prSet loTypeId="urn:microsoft.com/office/officeart/2005/8/layout/vList2" loCatId="list" qsTypeId="urn:microsoft.com/office/officeart/2005/8/quickstyle/simple1#8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A43B2237-A6C3-412D-8937-00D1D24AFF83}">
      <dgm:prSet/>
      <dgm:spPr/>
      <dgm:t>
        <a:bodyPr/>
        <a:lstStyle/>
        <a:p>
          <a:r>
            <a:rPr lang="en-US"/>
            <a:t>Text Layout: Allow text resizing up to 200% without loss of functionality or breaking the layout</a:t>
          </a:r>
        </a:p>
      </dgm:t>
    </dgm:pt>
    <dgm:pt modelId="{2AE438EE-0AD5-4315-99F6-38DBE6D5A4A8}" type="parTrans" cxnId="{B7A8F986-A910-4374-94F6-1C98CF3AC53B}">
      <dgm:prSet/>
      <dgm:spPr/>
      <dgm:t>
        <a:bodyPr/>
        <a:lstStyle/>
        <a:p>
          <a:endParaRPr lang="en-US"/>
        </a:p>
      </dgm:t>
    </dgm:pt>
    <dgm:pt modelId="{8B546398-DCC8-4ACD-8985-D7CE41100A2A}" type="sibTrans" cxnId="{B7A8F986-A910-4374-94F6-1C98CF3AC53B}">
      <dgm:prSet/>
      <dgm:spPr/>
      <dgm:t>
        <a:bodyPr/>
        <a:lstStyle/>
        <a:p>
          <a:endParaRPr lang="en-US"/>
        </a:p>
      </dgm:t>
    </dgm:pt>
    <dgm:pt modelId="{C799E924-1458-4119-97CC-50F6B16EB17E}">
      <dgm:prSet/>
      <dgm:spPr/>
      <dgm:t>
        <a:bodyPr/>
        <a:lstStyle/>
        <a:p>
          <a:r>
            <a:rPr lang="en-US" b="1" dirty="0"/>
            <a:t>Scenario:</a:t>
          </a:r>
          <a:r>
            <a:rPr lang="en-US" dirty="0"/>
            <a:t> An elderly person, a person with albinism, or a person with low vision visits an online pharmacy.</a:t>
          </a:r>
        </a:p>
      </dgm:t>
    </dgm:pt>
    <dgm:pt modelId="{7BF80C41-232D-47D8-BC8D-273C2C15CB97}" type="parTrans" cxnId="{13A0171E-D5AB-4E53-A3A4-ECB2BBDD0947}">
      <dgm:prSet/>
      <dgm:spPr/>
      <dgm:t>
        <a:bodyPr/>
        <a:lstStyle/>
        <a:p>
          <a:endParaRPr lang="en-US"/>
        </a:p>
      </dgm:t>
    </dgm:pt>
    <dgm:pt modelId="{9862E571-4FBD-4666-96FE-A33B5A57B2AF}" type="sibTrans" cxnId="{13A0171E-D5AB-4E53-A3A4-ECB2BBDD0947}">
      <dgm:prSet/>
      <dgm:spPr/>
      <dgm:t>
        <a:bodyPr/>
        <a:lstStyle/>
        <a:p>
          <a:endParaRPr lang="en-US"/>
        </a:p>
      </dgm:t>
    </dgm:pt>
    <dgm:pt modelId="{D7F9F087-F046-499D-BCA3-8608C533E0E3}">
      <dgm:prSet/>
      <dgm:spPr/>
      <dgm:t>
        <a:bodyPr/>
        <a:lstStyle/>
        <a:p>
          <a:r>
            <a:rPr lang="en-US" b="1" dirty="0"/>
            <a:t>Without accessibility</a:t>
          </a:r>
          <a:endParaRPr lang="en-US" dirty="0"/>
        </a:p>
      </dgm:t>
    </dgm:pt>
    <dgm:pt modelId="{87EEF7CC-326A-4B7F-ADAA-B1640D72293E}" type="parTrans" cxnId="{C291E9D6-CEB8-4CD9-B51B-7A5A8EE2E44D}">
      <dgm:prSet/>
      <dgm:spPr/>
      <dgm:t>
        <a:bodyPr/>
        <a:lstStyle/>
        <a:p>
          <a:endParaRPr lang="en-US"/>
        </a:p>
      </dgm:t>
    </dgm:pt>
    <dgm:pt modelId="{34B85568-77E9-4EDC-BF24-1403C74B4013}" type="sibTrans" cxnId="{C291E9D6-CEB8-4CD9-B51B-7A5A8EE2E44D}">
      <dgm:prSet/>
      <dgm:spPr/>
      <dgm:t>
        <a:bodyPr/>
        <a:lstStyle/>
        <a:p>
          <a:endParaRPr lang="en-US"/>
        </a:p>
      </dgm:t>
    </dgm:pt>
    <dgm:pt modelId="{E41D5AE1-3576-42F0-B97C-338667AE8235}">
      <dgm:prSet/>
      <dgm:spPr/>
      <dgm:t>
        <a:bodyPr/>
        <a:lstStyle/>
        <a:p>
          <a:r>
            <a:rPr lang="en-US"/>
            <a:t>Enlarging the text causes buttons to overlap and information to disappear. </a:t>
          </a:r>
        </a:p>
      </dgm:t>
    </dgm:pt>
    <dgm:pt modelId="{C04A2741-057E-4A43-B925-208FD231559F}" type="parTrans" cxnId="{6552FB8C-519E-4492-A1B3-CF8EC0586AB7}">
      <dgm:prSet/>
      <dgm:spPr/>
      <dgm:t>
        <a:bodyPr/>
        <a:lstStyle/>
        <a:p>
          <a:endParaRPr lang="en-US"/>
        </a:p>
      </dgm:t>
    </dgm:pt>
    <dgm:pt modelId="{DF3A91CE-F9F3-4C1F-A2A5-D6F1898CA6C0}" type="sibTrans" cxnId="{6552FB8C-519E-4492-A1B3-CF8EC0586AB7}">
      <dgm:prSet/>
      <dgm:spPr/>
      <dgm:t>
        <a:bodyPr/>
        <a:lstStyle/>
        <a:p>
          <a:endParaRPr lang="en-US"/>
        </a:p>
      </dgm:t>
    </dgm:pt>
    <dgm:pt modelId="{8C9D4D80-4829-4DBD-8945-2A7ED4CAEA08}">
      <dgm:prSet/>
      <dgm:spPr/>
      <dgm:t>
        <a:bodyPr/>
        <a:lstStyle/>
        <a:p>
          <a:r>
            <a:rPr lang="en-US" b="1"/>
            <a:t>With accessibility:</a:t>
          </a:r>
          <a:r>
            <a:rPr lang="en-US"/>
            <a:t> </a:t>
          </a:r>
        </a:p>
      </dgm:t>
    </dgm:pt>
    <dgm:pt modelId="{03BC0726-617A-4895-9CDE-D3A44128F3D1}" type="parTrans" cxnId="{00342EFE-2700-47AE-A891-493E2A05BC11}">
      <dgm:prSet/>
      <dgm:spPr/>
      <dgm:t>
        <a:bodyPr/>
        <a:lstStyle/>
        <a:p>
          <a:endParaRPr lang="en-US"/>
        </a:p>
      </dgm:t>
    </dgm:pt>
    <dgm:pt modelId="{851614C1-E215-4EB1-B605-E3FF9E25C869}" type="sibTrans" cxnId="{00342EFE-2700-47AE-A891-493E2A05BC11}">
      <dgm:prSet/>
      <dgm:spPr/>
      <dgm:t>
        <a:bodyPr/>
        <a:lstStyle/>
        <a:p>
          <a:endParaRPr lang="en-US"/>
        </a:p>
      </dgm:t>
    </dgm:pt>
    <dgm:pt modelId="{89F4163A-C27E-42E6-8AA1-ED66CCA0EFBA}">
      <dgm:prSet/>
      <dgm:spPr/>
      <dgm:t>
        <a:bodyPr/>
        <a:lstStyle/>
        <a:p>
          <a:r>
            <a:rPr lang="en-US"/>
            <a:t>The user increases text size to 200%, and the page remains easy to read and navigate. </a:t>
          </a:r>
        </a:p>
      </dgm:t>
    </dgm:pt>
    <dgm:pt modelId="{6C8AF4C2-396A-4A4B-B83A-B397F2E28894}" type="parTrans" cxnId="{9F41EA0A-4699-464E-8B7A-BD8A35A9CCE0}">
      <dgm:prSet/>
      <dgm:spPr/>
      <dgm:t>
        <a:bodyPr/>
        <a:lstStyle/>
        <a:p>
          <a:endParaRPr lang="en-US"/>
        </a:p>
      </dgm:t>
    </dgm:pt>
    <dgm:pt modelId="{C4940B1E-8D9B-4573-BFC6-7D73E0575017}" type="sibTrans" cxnId="{9F41EA0A-4699-464E-8B7A-BD8A35A9CCE0}">
      <dgm:prSet/>
      <dgm:spPr/>
      <dgm:t>
        <a:bodyPr/>
        <a:lstStyle/>
        <a:p>
          <a:endParaRPr lang="en-US"/>
        </a:p>
      </dgm:t>
    </dgm:pt>
    <dgm:pt modelId="{A7D0E116-5997-4C82-B0FF-4CDEB00C774D}">
      <dgm:prSet/>
      <dgm:spPr/>
      <dgm:t>
        <a:bodyPr/>
        <a:lstStyle/>
        <a:p>
          <a:r>
            <a:rPr lang="en-US" b="1"/>
            <a:t>Benefit:</a:t>
          </a:r>
          <a:r>
            <a:rPr lang="en-US"/>
            <a:t> People with low vision can comfortably access the content.</a:t>
          </a:r>
        </a:p>
      </dgm:t>
    </dgm:pt>
    <dgm:pt modelId="{A3285E76-2476-4B37-87B5-D01A255A1256}" type="parTrans" cxnId="{9A0FB42D-C2B2-43BC-AF9C-732D8DA79B44}">
      <dgm:prSet/>
      <dgm:spPr/>
      <dgm:t>
        <a:bodyPr/>
        <a:lstStyle/>
        <a:p>
          <a:endParaRPr lang="en-US"/>
        </a:p>
      </dgm:t>
    </dgm:pt>
    <dgm:pt modelId="{FAF1296E-6684-4E40-A2FF-E3996A6D7B6C}" type="sibTrans" cxnId="{9A0FB42D-C2B2-43BC-AF9C-732D8DA79B44}">
      <dgm:prSet/>
      <dgm:spPr/>
      <dgm:t>
        <a:bodyPr/>
        <a:lstStyle/>
        <a:p>
          <a:endParaRPr lang="en-US"/>
        </a:p>
      </dgm:t>
    </dgm:pt>
    <dgm:pt modelId="{E59F34FC-42C1-424A-96F5-16642A18D762}" type="pres">
      <dgm:prSet presAssocID="{446623A9-58F7-4336-ACBE-46507230F8F6}" presName="linear" presStyleCnt="0">
        <dgm:presLayoutVars>
          <dgm:animLvl val="lvl"/>
          <dgm:resizeHandles val="exact"/>
        </dgm:presLayoutVars>
      </dgm:prSet>
      <dgm:spPr/>
    </dgm:pt>
    <dgm:pt modelId="{DF513899-8ACC-4BFB-B9DC-EA0CB735D95C}" type="pres">
      <dgm:prSet presAssocID="{A43B2237-A6C3-412D-8937-00D1D24AFF83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3B010B5-978C-4D84-A19B-90FED63B7871}" type="pres">
      <dgm:prSet presAssocID="{8B546398-DCC8-4ACD-8985-D7CE41100A2A}" presName="spacer" presStyleCnt="0"/>
      <dgm:spPr/>
    </dgm:pt>
    <dgm:pt modelId="{205D5210-E463-4064-8061-510B97F3263E}" type="pres">
      <dgm:prSet presAssocID="{C799E924-1458-4119-97CC-50F6B16EB17E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2CF80F68-B55D-46C9-A948-B21DBDFAAE0C}" type="pres">
      <dgm:prSet presAssocID="{9862E571-4FBD-4666-96FE-A33B5A57B2AF}" presName="spacer" presStyleCnt="0"/>
      <dgm:spPr/>
    </dgm:pt>
    <dgm:pt modelId="{0B550ABA-8EE9-45BE-9EBB-1459A65A657E}" type="pres">
      <dgm:prSet presAssocID="{D7F9F087-F046-499D-BCA3-8608C533E0E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33EBAF6-7B9D-4FBB-927A-F359ACA1C1B7}" type="pres">
      <dgm:prSet presAssocID="{D7F9F087-F046-499D-BCA3-8608C533E0E3}" presName="childText" presStyleLbl="revTx" presStyleIdx="0" presStyleCnt="2">
        <dgm:presLayoutVars>
          <dgm:bulletEnabled val="1"/>
        </dgm:presLayoutVars>
      </dgm:prSet>
      <dgm:spPr/>
    </dgm:pt>
    <dgm:pt modelId="{430C20A6-8D79-43CC-9AB1-C74C34D76004}" type="pres">
      <dgm:prSet presAssocID="{8C9D4D80-4829-4DBD-8945-2A7ED4CAEA08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FD45BA5-237F-4E8B-A611-C43782D40781}" type="pres">
      <dgm:prSet presAssocID="{8C9D4D80-4829-4DBD-8945-2A7ED4CAEA08}" presName="childText" presStyleLbl="revTx" presStyleIdx="1" presStyleCnt="2">
        <dgm:presLayoutVars>
          <dgm:bulletEnabled val="1"/>
        </dgm:presLayoutVars>
      </dgm:prSet>
      <dgm:spPr/>
    </dgm:pt>
    <dgm:pt modelId="{547B2231-F6D1-460C-8798-94ED6A23A0D5}" type="pres">
      <dgm:prSet presAssocID="{A7D0E116-5997-4C82-B0FF-4CDEB00C774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1399604-D345-439B-BBCE-03B857C4602B}" type="presOf" srcId="{A7D0E116-5997-4C82-B0FF-4CDEB00C774D}" destId="{547B2231-F6D1-460C-8798-94ED6A23A0D5}" srcOrd="0" destOrd="0" presId="urn:microsoft.com/office/officeart/2005/8/layout/vList2"/>
    <dgm:cxn modelId="{9F41EA0A-4699-464E-8B7A-BD8A35A9CCE0}" srcId="{8C9D4D80-4829-4DBD-8945-2A7ED4CAEA08}" destId="{89F4163A-C27E-42E6-8AA1-ED66CCA0EFBA}" srcOrd="0" destOrd="0" parTransId="{6C8AF4C2-396A-4A4B-B83A-B397F2E28894}" sibTransId="{C4940B1E-8D9B-4573-BFC6-7D73E0575017}"/>
    <dgm:cxn modelId="{13A0171E-D5AB-4E53-A3A4-ECB2BBDD0947}" srcId="{446623A9-58F7-4336-ACBE-46507230F8F6}" destId="{C799E924-1458-4119-97CC-50F6B16EB17E}" srcOrd="1" destOrd="0" parTransId="{7BF80C41-232D-47D8-BC8D-273C2C15CB97}" sibTransId="{9862E571-4FBD-4666-96FE-A33B5A57B2AF}"/>
    <dgm:cxn modelId="{626D2E1E-2D29-43D0-8083-D8E5B01048C9}" type="presOf" srcId="{E41D5AE1-3576-42F0-B97C-338667AE8235}" destId="{A33EBAF6-7B9D-4FBB-927A-F359ACA1C1B7}" srcOrd="0" destOrd="0" presId="urn:microsoft.com/office/officeart/2005/8/layout/vList2"/>
    <dgm:cxn modelId="{9A0FB42D-C2B2-43BC-AF9C-732D8DA79B44}" srcId="{446623A9-58F7-4336-ACBE-46507230F8F6}" destId="{A7D0E116-5997-4C82-B0FF-4CDEB00C774D}" srcOrd="4" destOrd="0" parTransId="{A3285E76-2476-4B37-87B5-D01A255A1256}" sibTransId="{FAF1296E-6684-4E40-A2FF-E3996A6D7B6C}"/>
    <dgm:cxn modelId="{8DECDE63-1BB3-4628-8B34-83F9153544AC}" type="presOf" srcId="{89F4163A-C27E-42E6-8AA1-ED66CCA0EFBA}" destId="{8FD45BA5-237F-4E8B-A611-C43782D40781}" srcOrd="0" destOrd="0" presId="urn:microsoft.com/office/officeart/2005/8/layout/vList2"/>
    <dgm:cxn modelId="{6CBA1353-81C6-47C7-A71D-418DCBC4F6EE}" type="presOf" srcId="{8C9D4D80-4829-4DBD-8945-2A7ED4CAEA08}" destId="{430C20A6-8D79-43CC-9AB1-C74C34D76004}" srcOrd="0" destOrd="0" presId="urn:microsoft.com/office/officeart/2005/8/layout/vList2"/>
    <dgm:cxn modelId="{B7A8F986-A910-4374-94F6-1C98CF3AC53B}" srcId="{446623A9-58F7-4336-ACBE-46507230F8F6}" destId="{A43B2237-A6C3-412D-8937-00D1D24AFF83}" srcOrd="0" destOrd="0" parTransId="{2AE438EE-0AD5-4315-99F6-38DBE6D5A4A8}" sibTransId="{8B546398-DCC8-4ACD-8985-D7CE41100A2A}"/>
    <dgm:cxn modelId="{6552FB8C-519E-4492-A1B3-CF8EC0586AB7}" srcId="{D7F9F087-F046-499D-BCA3-8608C533E0E3}" destId="{E41D5AE1-3576-42F0-B97C-338667AE8235}" srcOrd="0" destOrd="0" parTransId="{C04A2741-057E-4A43-B925-208FD231559F}" sibTransId="{DF3A91CE-F9F3-4C1F-A2A5-D6F1898CA6C0}"/>
    <dgm:cxn modelId="{2B9F1491-5271-4361-96E5-613A3BD8AB6E}" type="presOf" srcId="{D7F9F087-F046-499D-BCA3-8608C533E0E3}" destId="{0B550ABA-8EE9-45BE-9EBB-1459A65A657E}" srcOrd="0" destOrd="0" presId="urn:microsoft.com/office/officeart/2005/8/layout/vList2"/>
    <dgm:cxn modelId="{93A1BCA1-AA8D-4A5D-A57C-C6F88460E759}" type="presOf" srcId="{C799E924-1458-4119-97CC-50F6B16EB17E}" destId="{205D5210-E463-4064-8061-510B97F3263E}" srcOrd="0" destOrd="0" presId="urn:microsoft.com/office/officeart/2005/8/layout/vList2"/>
    <dgm:cxn modelId="{87CDF3CC-3CE2-4284-ADB3-E1C3884E6ED3}" type="presOf" srcId="{A43B2237-A6C3-412D-8937-00D1D24AFF83}" destId="{DF513899-8ACC-4BFB-B9DC-EA0CB735D95C}" srcOrd="0" destOrd="0" presId="urn:microsoft.com/office/officeart/2005/8/layout/vList2"/>
    <dgm:cxn modelId="{C291E9D6-CEB8-4CD9-B51B-7A5A8EE2E44D}" srcId="{446623A9-58F7-4336-ACBE-46507230F8F6}" destId="{D7F9F087-F046-499D-BCA3-8608C533E0E3}" srcOrd="2" destOrd="0" parTransId="{87EEF7CC-326A-4B7F-ADAA-B1640D72293E}" sibTransId="{34B85568-77E9-4EDC-BF24-1403C74B4013}"/>
    <dgm:cxn modelId="{95BBBCF0-66A1-4581-9A0F-D84D0553AF9D}" type="presOf" srcId="{446623A9-58F7-4336-ACBE-46507230F8F6}" destId="{E59F34FC-42C1-424A-96F5-16642A18D762}" srcOrd="0" destOrd="0" presId="urn:microsoft.com/office/officeart/2005/8/layout/vList2"/>
    <dgm:cxn modelId="{00342EFE-2700-47AE-A891-493E2A05BC11}" srcId="{446623A9-58F7-4336-ACBE-46507230F8F6}" destId="{8C9D4D80-4829-4DBD-8945-2A7ED4CAEA08}" srcOrd="3" destOrd="0" parTransId="{03BC0726-617A-4895-9CDE-D3A44128F3D1}" sibTransId="{851614C1-E215-4EB1-B605-E3FF9E25C869}"/>
    <dgm:cxn modelId="{D998B2D5-6181-4A9A-8779-5C1F66948A85}" type="presParOf" srcId="{E59F34FC-42C1-424A-96F5-16642A18D762}" destId="{DF513899-8ACC-4BFB-B9DC-EA0CB735D95C}" srcOrd="0" destOrd="0" presId="urn:microsoft.com/office/officeart/2005/8/layout/vList2"/>
    <dgm:cxn modelId="{58E93191-A843-4B05-A779-7C751531571A}" type="presParOf" srcId="{E59F34FC-42C1-424A-96F5-16642A18D762}" destId="{43B010B5-978C-4D84-A19B-90FED63B7871}" srcOrd="1" destOrd="0" presId="urn:microsoft.com/office/officeart/2005/8/layout/vList2"/>
    <dgm:cxn modelId="{906724B6-33FE-482C-9007-E7FDB4F05C3D}" type="presParOf" srcId="{E59F34FC-42C1-424A-96F5-16642A18D762}" destId="{205D5210-E463-4064-8061-510B97F3263E}" srcOrd="2" destOrd="0" presId="urn:microsoft.com/office/officeart/2005/8/layout/vList2"/>
    <dgm:cxn modelId="{5A87E82A-E498-47CD-AC0F-5B9130F82537}" type="presParOf" srcId="{E59F34FC-42C1-424A-96F5-16642A18D762}" destId="{2CF80F68-B55D-46C9-A948-B21DBDFAAE0C}" srcOrd="3" destOrd="0" presId="urn:microsoft.com/office/officeart/2005/8/layout/vList2"/>
    <dgm:cxn modelId="{F468BFF4-A608-4AF3-9050-EE3598469000}" type="presParOf" srcId="{E59F34FC-42C1-424A-96F5-16642A18D762}" destId="{0B550ABA-8EE9-45BE-9EBB-1459A65A657E}" srcOrd="4" destOrd="0" presId="urn:microsoft.com/office/officeart/2005/8/layout/vList2"/>
    <dgm:cxn modelId="{6F1FCB03-C9FB-4EEF-AADE-F3D0DACACB6F}" type="presParOf" srcId="{E59F34FC-42C1-424A-96F5-16642A18D762}" destId="{A33EBAF6-7B9D-4FBB-927A-F359ACA1C1B7}" srcOrd="5" destOrd="0" presId="urn:microsoft.com/office/officeart/2005/8/layout/vList2"/>
    <dgm:cxn modelId="{D55411E4-D72D-498C-9C9F-E22F9CE2ED01}" type="presParOf" srcId="{E59F34FC-42C1-424A-96F5-16642A18D762}" destId="{430C20A6-8D79-43CC-9AB1-C74C34D76004}" srcOrd="6" destOrd="0" presId="urn:microsoft.com/office/officeart/2005/8/layout/vList2"/>
    <dgm:cxn modelId="{12E04E67-0615-4DF7-86E4-03364142F8B6}" type="presParOf" srcId="{E59F34FC-42C1-424A-96F5-16642A18D762}" destId="{8FD45BA5-237F-4E8B-A611-C43782D40781}" srcOrd="7" destOrd="0" presId="urn:microsoft.com/office/officeart/2005/8/layout/vList2"/>
    <dgm:cxn modelId="{DFC98356-5DCA-4B9E-A676-EECCC0935D7D}" type="presParOf" srcId="{E59F34FC-42C1-424A-96F5-16642A18D762}" destId="{547B2231-F6D1-460C-8798-94ED6A23A0D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6F163FA-9708-4426-9E77-CD4BECA8D306}" type="doc">
      <dgm:prSet loTypeId="urn:microsoft.com/office/officeart/2005/8/layout/vList5" loCatId="list" qsTypeId="urn:microsoft.com/office/officeart/2005/8/quickstyle/simple1#9" qsCatId="simple" csTypeId="urn:microsoft.com/office/officeart/2005/8/colors/accent1_2#8" csCatId="accent1"/>
      <dgm:spPr/>
      <dgm:t>
        <a:bodyPr/>
        <a:lstStyle/>
        <a:p>
          <a:endParaRPr lang="en-US"/>
        </a:p>
      </dgm:t>
    </dgm:pt>
    <dgm:pt modelId="{4715403A-C06B-4F3A-B4F3-0F7AB74EF7CC}">
      <dgm:prSet/>
      <dgm:spPr/>
      <dgm:t>
        <a:bodyPr/>
        <a:lstStyle/>
        <a:p>
          <a:r>
            <a:rPr lang="en-US"/>
            <a:t>Keyboard Navigation must be Accessibility</a:t>
          </a:r>
        </a:p>
      </dgm:t>
    </dgm:pt>
    <dgm:pt modelId="{CE6A7158-34AD-48AD-A762-4E3B4DA2F991}" type="parTrans" cxnId="{AF3AE97E-E252-4A6B-834C-47AA21D54DD8}">
      <dgm:prSet/>
      <dgm:spPr/>
      <dgm:t>
        <a:bodyPr/>
        <a:lstStyle/>
        <a:p>
          <a:endParaRPr lang="en-US"/>
        </a:p>
      </dgm:t>
    </dgm:pt>
    <dgm:pt modelId="{01B4CC16-CD8A-466F-94B8-60719975D2BE}" type="sibTrans" cxnId="{AF3AE97E-E252-4A6B-834C-47AA21D54DD8}">
      <dgm:prSet/>
      <dgm:spPr/>
      <dgm:t>
        <a:bodyPr/>
        <a:lstStyle/>
        <a:p>
          <a:endParaRPr lang="en-US"/>
        </a:p>
      </dgm:t>
    </dgm:pt>
    <dgm:pt modelId="{49389B86-A850-40C0-894D-01B27EA06019}">
      <dgm:prSet/>
      <dgm:spPr/>
      <dgm:t>
        <a:bodyPr/>
        <a:lstStyle/>
        <a:p>
          <a:r>
            <a:rPr lang="en-US"/>
            <a:t>Ensure all functionality is available using a keyboard without a mouse</a:t>
          </a:r>
        </a:p>
      </dgm:t>
    </dgm:pt>
    <dgm:pt modelId="{6E96F648-AA9C-4906-9254-8C20712EE1CF}" type="parTrans" cxnId="{6F35FA47-B06B-4ED6-8C36-E8A0D95D757B}">
      <dgm:prSet/>
      <dgm:spPr/>
      <dgm:t>
        <a:bodyPr/>
        <a:lstStyle/>
        <a:p>
          <a:endParaRPr lang="en-US"/>
        </a:p>
      </dgm:t>
    </dgm:pt>
    <dgm:pt modelId="{7E15ADB2-6BB9-4DC9-B4E1-08CCBE4C3C30}" type="sibTrans" cxnId="{6F35FA47-B06B-4ED6-8C36-E8A0D95D757B}">
      <dgm:prSet/>
      <dgm:spPr/>
      <dgm:t>
        <a:bodyPr/>
        <a:lstStyle/>
        <a:p>
          <a:endParaRPr lang="en-US"/>
        </a:p>
      </dgm:t>
    </dgm:pt>
    <dgm:pt modelId="{0F53F1EF-86F7-4B30-A3C6-A7E5C2244BB0}">
      <dgm:prSet/>
      <dgm:spPr/>
      <dgm:t>
        <a:bodyPr/>
        <a:lstStyle/>
        <a:p>
          <a:r>
            <a:rPr lang="en-US"/>
            <a:t>All page functionality is available using a keyboard </a:t>
          </a:r>
        </a:p>
      </dgm:t>
    </dgm:pt>
    <dgm:pt modelId="{DCBBA771-3810-45C8-8DE3-40335F5D7C74}" type="parTrans" cxnId="{F4DA3617-5C97-46EC-B2D2-3F000853C74D}">
      <dgm:prSet/>
      <dgm:spPr/>
      <dgm:t>
        <a:bodyPr/>
        <a:lstStyle/>
        <a:p>
          <a:endParaRPr lang="en-US"/>
        </a:p>
      </dgm:t>
    </dgm:pt>
    <dgm:pt modelId="{71ABA096-8A93-418B-A7D7-34DF695C8C81}" type="sibTrans" cxnId="{F4DA3617-5C97-46EC-B2D2-3F000853C74D}">
      <dgm:prSet/>
      <dgm:spPr/>
      <dgm:t>
        <a:bodyPr/>
        <a:lstStyle/>
        <a:p>
          <a:endParaRPr lang="en-US"/>
        </a:p>
      </dgm:t>
    </dgm:pt>
    <dgm:pt modelId="{78AC1BA3-8089-469B-AC47-52759605CE18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3E9BE2EA-0022-492F-87AC-015F728390F3}" type="parTrans" cxnId="{6A39B713-C4B0-4CA8-8837-599864CBA507}">
      <dgm:prSet/>
      <dgm:spPr/>
      <dgm:t>
        <a:bodyPr/>
        <a:lstStyle/>
        <a:p>
          <a:endParaRPr lang="en-US"/>
        </a:p>
      </dgm:t>
    </dgm:pt>
    <dgm:pt modelId="{F13EA530-CE1C-4D01-AE13-ADA73C79CCAA}" type="sibTrans" cxnId="{6A39B713-C4B0-4CA8-8837-599864CBA507}">
      <dgm:prSet/>
      <dgm:spPr/>
      <dgm:t>
        <a:bodyPr/>
        <a:lstStyle/>
        <a:p>
          <a:endParaRPr lang="en-US"/>
        </a:p>
      </dgm:t>
    </dgm:pt>
    <dgm:pt modelId="{ECB07000-67EA-4A76-A3F3-4AFD216EFFEA}">
      <dgm:prSet/>
      <dgm:spPr/>
      <dgm:t>
        <a:bodyPr/>
        <a:lstStyle/>
        <a:p>
          <a:r>
            <a:rPr lang="en-US"/>
            <a:t>A university student has a motor disability and cannot use a mouse.</a:t>
          </a:r>
        </a:p>
      </dgm:t>
    </dgm:pt>
    <dgm:pt modelId="{49FACBDD-27DC-4052-8C54-3E6061E9B856}" type="parTrans" cxnId="{B544B498-59D1-4DF9-B0A9-27F18D8DA961}">
      <dgm:prSet/>
      <dgm:spPr/>
      <dgm:t>
        <a:bodyPr/>
        <a:lstStyle/>
        <a:p>
          <a:endParaRPr lang="en-US"/>
        </a:p>
      </dgm:t>
    </dgm:pt>
    <dgm:pt modelId="{1C3CA03B-6639-4E27-8C8D-7F70866FBB39}" type="sibTrans" cxnId="{B544B498-59D1-4DF9-B0A9-27F18D8DA961}">
      <dgm:prSet/>
      <dgm:spPr/>
      <dgm:t>
        <a:bodyPr/>
        <a:lstStyle/>
        <a:p>
          <a:endParaRPr lang="en-US"/>
        </a:p>
      </dgm:t>
    </dgm:pt>
    <dgm:pt modelId="{38CAD3E3-DA72-401D-98A4-B2BAD0A931D4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2DCAD4AC-32F6-42AB-B0C1-E31BF9B274CD}" type="parTrans" cxnId="{FA72A848-AB06-4212-AC12-19A18D66A9E6}">
      <dgm:prSet/>
      <dgm:spPr/>
      <dgm:t>
        <a:bodyPr/>
        <a:lstStyle/>
        <a:p>
          <a:endParaRPr lang="en-US"/>
        </a:p>
      </dgm:t>
    </dgm:pt>
    <dgm:pt modelId="{07BB419A-291C-4CFE-B3DF-6793DF075A77}" type="sibTrans" cxnId="{FA72A848-AB06-4212-AC12-19A18D66A9E6}">
      <dgm:prSet/>
      <dgm:spPr/>
      <dgm:t>
        <a:bodyPr/>
        <a:lstStyle/>
        <a:p>
          <a:endParaRPr lang="en-US"/>
        </a:p>
      </dgm:t>
    </dgm:pt>
    <dgm:pt modelId="{3EC70842-5D13-40DC-8D12-84884183202D}">
      <dgm:prSet/>
      <dgm:spPr/>
      <dgm:t>
        <a:bodyPr/>
        <a:lstStyle/>
        <a:p>
          <a:r>
            <a:rPr lang="en-US"/>
            <a:t>The student cannot click menu items or submit online assignments. </a:t>
          </a:r>
        </a:p>
      </dgm:t>
    </dgm:pt>
    <dgm:pt modelId="{0538A1DF-BA63-4497-B5E9-FE68645F1173}" type="parTrans" cxnId="{A24737D1-D764-4CFC-879C-6D4D959429E1}">
      <dgm:prSet/>
      <dgm:spPr/>
      <dgm:t>
        <a:bodyPr/>
        <a:lstStyle/>
        <a:p>
          <a:endParaRPr lang="en-US"/>
        </a:p>
      </dgm:t>
    </dgm:pt>
    <dgm:pt modelId="{EF1B313E-0F30-4082-A616-BF664651E6A5}" type="sibTrans" cxnId="{A24737D1-D764-4CFC-879C-6D4D959429E1}">
      <dgm:prSet/>
      <dgm:spPr/>
      <dgm:t>
        <a:bodyPr/>
        <a:lstStyle/>
        <a:p>
          <a:endParaRPr lang="en-US"/>
        </a:p>
      </dgm:t>
    </dgm:pt>
    <dgm:pt modelId="{25A38C32-2DD3-4CAC-8A23-47BC369C21DF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3017FEB8-614B-4A88-9880-4B442794B9A3}" type="parTrans" cxnId="{69DCB54D-D41D-48C8-B94A-1C5B78AF6476}">
      <dgm:prSet/>
      <dgm:spPr/>
      <dgm:t>
        <a:bodyPr/>
        <a:lstStyle/>
        <a:p>
          <a:endParaRPr lang="en-US"/>
        </a:p>
      </dgm:t>
    </dgm:pt>
    <dgm:pt modelId="{1AFC6153-56FA-445E-AF79-30473937440D}" type="sibTrans" cxnId="{69DCB54D-D41D-48C8-B94A-1C5B78AF6476}">
      <dgm:prSet/>
      <dgm:spPr/>
      <dgm:t>
        <a:bodyPr/>
        <a:lstStyle/>
        <a:p>
          <a:endParaRPr lang="en-US"/>
        </a:p>
      </dgm:t>
    </dgm:pt>
    <dgm:pt modelId="{C146B7B5-6342-4536-BE67-ED9A9BB9F7E1}">
      <dgm:prSet/>
      <dgm:spPr/>
      <dgm:t>
        <a:bodyPr/>
        <a:lstStyle/>
        <a:p>
          <a:r>
            <a:rPr lang="en-US"/>
            <a:t>The student uses the </a:t>
          </a:r>
          <a:r>
            <a:rPr lang="en-US" b="1"/>
            <a:t>Tab</a:t>
          </a:r>
          <a:r>
            <a:rPr lang="en-US"/>
            <a:t>, </a:t>
          </a:r>
          <a:r>
            <a:rPr lang="en-US" b="1"/>
            <a:t>Enter</a:t>
          </a:r>
          <a:r>
            <a:rPr lang="en-US"/>
            <a:t>, and </a:t>
          </a:r>
          <a:r>
            <a:rPr lang="en-US" b="1"/>
            <a:t>Arrow</a:t>
          </a:r>
          <a:r>
            <a:rPr lang="en-US"/>
            <a:t> keys to navigate the website and submit assignments. </a:t>
          </a:r>
        </a:p>
      </dgm:t>
    </dgm:pt>
    <dgm:pt modelId="{4874DF17-46AA-49D6-B4CA-F29586831C38}" type="parTrans" cxnId="{E91DC681-3CB7-455E-B81E-6AD456630A65}">
      <dgm:prSet/>
      <dgm:spPr/>
      <dgm:t>
        <a:bodyPr/>
        <a:lstStyle/>
        <a:p>
          <a:endParaRPr lang="en-US"/>
        </a:p>
      </dgm:t>
    </dgm:pt>
    <dgm:pt modelId="{8EF61F9D-E0AB-4360-AEB7-A17AE6F0E2A0}" type="sibTrans" cxnId="{E91DC681-3CB7-455E-B81E-6AD456630A65}">
      <dgm:prSet/>
      <dgm:spPr/>
      <dgm:t>
        <a:bodyPr/>
        <a:lstStyle/>
        <a:p>
          <a:endParaRPr lang="en-US"/>
        </a:p>
      </dgm:t>
    </dgm:pt>
    <dgm:pt modelId="{0BFE03A7-53F6-41F7-BEB4-1BD64C358220}">
      <dgm:prSet/>
      <dgm:spPr/>
      <dgm:t>
        <a:bodyPr/>
        <a:lstStyle/>
        <a:p>
          <a:r>
            <a:rPr lang="en-US" b="1"/>
            <a:t>Benefit:</a:t>
          </a:r>
          <a:r>
            <a:rPr lang="en-US"/>
            <a:t> People who cannot use a mouse can still use the website independently.</a:t>
          </a:r>
        </a:p>
      </dgm:t>
    </dgm:pt>
    <dgm:pt modelId="{A34E7A3E-6804-437E-AE0C-C4CF19FB314F}" type="parTrans" cxnId="{C27019E4-0384-441F-941F-1A8228B845C5}">
      <dgm:prSet/>
      <dgm:spPr/>
      <dgm:t>
        <a:bodyPr/>
        <a:lstStyle/>
        <a:p>
          <a:endParaRPr lang="en-US"/>
        </a:p>
      </dgm:t>
    </dgm:pt>
    <dgm:pt modelId="{C18F6339-99C2-4835-A0AD-A15AF9AE2F2E}" type="sibTrans" cxnId="{C27019E4-0384-441F-941F-1A8228B845C5}">
      <dgm:prSet/>
      <dgm:spPr/>
      <dgm:t>
        <a:bodyPr/>
        <a:lstStyle/>
        <a:p>
          <a:endParaRPr lang="en-US"/>
        </a:p>
      </dgm:t>
    </dgm:pt>
    <dgm:pt modelId="{A747B7F8-B07E-488B-B019-FC5B0B485BC4}" type="pres">
      <dgm:prSet presAssocID="{76F163FA-9708-4426-9E77-CD4BECA8D306}" presName="Name0" presStyleCnt="0">
        <dgm:presLayoutVars>
          <dgm:dir/>
          <dgm:animLvl val="lvl"/>
          <dgm:resizeHandles val="exact"/>
        </dgm:presLayoutVars>
      </dgm:prSet>
      <dgm:spPr/>
    </dgm:pt>
    <dgm:pt modelId="{CD40CC93-CD78-4FEF-B440-25B008E42F85}" type="pres">
      <dgm:prSet presAssocID="{4715403A-C06B-4F3A-B4F3-0F7AB74EF7CC}" presName="linNode" presStyleCnt="0"/>
      <dgm:spPr/>
    </dgm:pt>
    <dgm:pt modelId="{D449C5A8-439B-4440-B332-35BD8DB5B3BD}" type="pres">
      <dgm:prSet presAssocID="{4715403A-C06B-4F3A-B4F3-0F7AB74EF7CC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5BA10D33-BC9D-4A59-B239-55A9C64E11E1}" type="pres">
      <dgm:prSet presAssocID="{4715403A-C06B-4F3A-B4F3-0F7AB74EF7CC}" presName="descendantText" presStyleLbl="alignAccFollowNode1" presStyleIdx="0" presStyleCnt="4">
        <dgm:presLayoutVars>
          <dgm:bulletEnabled val="1"/>
        </dgm:presLayoutVars>
      </dgm:prSet>
      <dgm:spPr/>
    </dgm:pt>
    <dgm:pt modelId="{0020F854-00A9-417D-8B9A-F5BC7D2C8A74}" type="pres">
      <dgm:prSet presAssocID="{01B4CC16-CD8A-466F-94B8-60719975D2BE}" presName="sp" presStyleCnt="0"/>
      <dgm:spPr/>
    </dgm:pt>
    <dgm:pt modelId="{B5C65E8A-98F7-4B6C-B5C4-18CBCA307D9A}" type="pres">
      <dgm:prSet presAssocID="{78AC1BA3-8089-469B-AC47-52759605CE18}" presName="linNode" presStyleCnt="0"/>
      <dgm:spPr/>
    </dgm:pt>
    <dgm:pt modelId="{DF4264F1-F3FF-4F89-B84E-938BAD89FAF2}" type="pres">
      <dgm:prSet presAssocID="{78AC1BA3-8089-469B-AC47-52759605CE1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5A90E5ED-89DB-4A67-93CC-8BDEB17095C7}" type="pres">
      <dgm:prSet presAssocID="{78AC1BA3-8089-469B-AC47-52759605CE18}" presName="descendantText" presStyleLbl="alignAccFollowNode1" presStyleIdx="1" presStyleCnt="4">
        <dgm:presLayoutVars>
          <dgm:bulletEnabled val="1"/>
        </dgm:presLayoutVars>
      </dgm:prSet>
      <dgm:spPr/>
    </dgm:pt>
    <dgm:pt modelId="{60C1AAD7-9A03-4AA8-92F7-DB093776B516}" type="pres">
      <dgm:prSet presAssocID="{F13EA530-CE1C-4D01-AE13-ADA73C79CCAA}" presName="sp" presStyleCnt="0"/>
      <dgm:spPr/>
    </dgm:pt>
    <dgm:pt modelId="{FF30C6B9-415E-4A96-9324-9FB17559926C}" type="pres">
      <dgm:prSet presAssocID="{38CAD3E3-DA72-401D-98A4-B2BAD0A931D4}" presName="linNode" presStyleCnt="0"/>
      <dgm:spPr/>
    </dgm:pt>
    <dgm:pt modelId="{B554BFF9-46FF-4774-BBBF-2BE9279FE903}" type="pres">
      <dgm:prSet presAssocID="{38CAD3E3-DA72-401D-98A4-B2BAD0A931D4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DF69AE4C-A4AB-4A37-95F3-41F1D15C50A9}" type="pres">
      <dgm:prSet presAssocID="{38CAD3E3-DA72-401D-98A4-B2BAD0A931D4}" presName="descendantText" presStyleLbl="alignAccFollowNode1" presStyleIdx="2" presStyleCnt="4">
        <dgm:presLayoutVars>
          <dgm:bulletEnabled val="1"/>
        </dgm:presLayoutVars>
      </dgm:prSet>
      <dgm:spPr/>
    </dgm:pt>
    <dgm:pt modelId="{F011E2C0-A904-46C2-9492-91C59F1317BA}" type="pres">
      <dgm:prSet presAssocID="{07BB419A-291C-4CFE-B3DF-6793DF075A77}" presName="sp" presStyleCnt="0"/>
      <dgm:spPr/>
    </dgm:pt>
    <dgm:pt modelId="{A0329972-7419-498E-B9E4-A82C3E06EACC}" type="pres">
      <dgm:prSet presAssocID="{25A38C32-2DD3-4CAC-8A23-47BC369C21DF}" presName="linNode" presStyleCnt="0"/>
      <dgm:spPr/>
    </dgm:pt>
    <dgm:pt modelId="{9532C904-32B5-47EF-B6AC-A1F8CA539AB4}" type="pres">
      <dgm:prSet presAssocID="{25A38C32-2DD3-4CAC-8A23-47BC369C21DF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655DD093-381C-4E9D-BC5D-29834BDA04AB}" type="pres">
      <dgm:prSet presAssocID="{25A38C32-2DD3-4CAC-8A23-47BC369C21DF}" presName="descendantText" presStyleLbl="alignAccFollowNode1" presStyleIdx="3" presStyleCnt="4">
        <dgm:presLayoutVars>
          <dgm:bulletEnabled val="1"/>
        </dgm:presLayoutVars>
      </dgm:prSet>
      <dgm:spPr/>
    </dgm:pt>
    <dgm:pt modelId="{C6F7672E-4117-4E23-BE69-1AEA35F36B35}" type="pres">
      <dgm:prSet presAssocID="{1AFC6153-56FA-445E-AF79-30473937440D}" presName="sp" presStyleCnt="0"/>
      <dgm:spPr/>
    </dgm:pt>
    <dgm:pt modelId="{8E28B971-3B67-4504-9A0B-47AD7AEBE4FB}" type="pres">
      <dgm:prSet presAssocID="{0BFE03A7-53F6-41F7-BEB4-1BD64C358220}" presName="linNode" presStyleCnt="0"/>
      <dgm:spPr/>
    </dgm:pt>
    <dgm:pt modelId="{B4329D68-7951-482B-9131-1C4B97320419}" type="pres">
      <dgm:prSet presAssocID="{0BFE03A7-53F6-41F7-BEB4-1BD64C358220}" presName="parentText" presStyleLbl="node1" presStyleIdx="4" presStyleCnt="5">
        <dgm:presLayoutVars>
          <dgm:chMax val="1"/>
          <dgm:bulletEnabled val="1"/>
        </dgm:presLayoutVars>
      </dgm:prSet>
      <dgm:spPr/>
    </dgm:pt>
  </dgm:ptLst>
  <dgm:cxnLst>
    <dgm:cxn modelId="{3D35EA08-891F-48E1-A253-7B59E58092DB}" type="presOf" srcId="{49389B86-A850-40C0-894D-01B27EA06019}" destId="{5BA10D33-BC9D-4A59-B239-55A9C64E11E1}" srcOrd="0" destOrd="0" presId="urn:microsoft.com/office/officeart/2005/8/layout/vList5"/>
    <dgm:cxn modelId="{6A39B713-C4B0-4CA8-8837-599864CBA507}" srcId="{76F163FA-9708-4426-9E77-CD4BECA8D306}" destId="{78AC1BA3-8089-469B-AC47-52759605CE18}" srcOrd="1" destOrd="0" parTransId="{3E9BE2EA-0022-492F-87AC-015F728390F3}" sibTransId="{F13EA530-CE1C-4D01-AE13-ADA73C79CCAA}"/>
    <dgm:cxn modelId="{28FDF514-E327-4678-8251-7C0A017671D1}" type="presOf" srcId="{76F163FA-9708-4426-9E77-CD4BECA8D306}" destId="{A747B7F8-B07E-488B-B019-FC5B0B485BC4}" srcOrd="0" destOrd="0" presId="urn:microsoft.com/office/officeart/2005/8/layout/vList5"/>
    <dgm:cxn modelId="{F4DA3617-5C97-46EC-B2D2-3F000853C74D}" srcId="{4715403A-C06B-4F3A-B4F3-0F7AB74EF7CC}" destId="{0F53F1EF-86F7-4B30-A3C6-A7E5C2244BB0}" srcOrd="1" destOrd="0" parTransId="{DCBBA771-3810-45C8-8DE3-40335F5D7C74}" sibTransId="{71ABA096-8A93-418B-A7D7-34DF695C8C81}"/>
    <dgm:cxn modelId="{B253E127-8DCE-45D0-932F-7143745B60EA}" type="presOf" srcId="{4715403A-C06B-4F3A-B4F3-0F7AB74EF7CC}" destId="{D449C5A8-439B-4440-B332-35BD8DB5B3BD}" srcOrd="0" destOrd="0" presId="urn:microsoft.com/office/officeart/2005/8/layout/vList5"/>
    <dgm:cxn modelId="{6016A45F-0ADF-4499-8697-B59DEA80AD80}" type="presOf" srcId="{3EC70842-5D13-40DC-8D12-84884183202D}" destId="{DF69AE4C-A4AB-4A37-95F3-41F1D15C50A9}" srcOrd="0" destOrd="0" presId="urn:microsoft.com/office/officeart/2005/8/layout/vList5"/>
    <dgm:cxn modelId="{62F3BE46-F8DA-47CB-9BCB-F5AD30CB8C01}" type="presOf" srcId="{0BFE03A7-53F6-41F7-BEB4-1BD64C358220}" destId="{B4329D68-7951-482B-9131-1C4B97320419}" srcOrd="0" destOrd="0" presId="urn:microsoft.com/office/officeart/2005/8/layout/vList5"/>
    <dgm:cxn modelId="{6F35FA47-B06B-4ED6-8C36-E8A0D95D757B}" srcId="{4715403A-C06B-4F3A-B4F3-0F7AB74EF7CC}" destId="{49389B86-A850-40C0-894D-01B27EA06019}" srcOrd="0" destOrd="0" parTransId="{6E96F648-AA9C-4906-9254-8C20712EE1CF}" sibTransId="{7E15ADB2-6BB9-4DC9-B4E1-08CCBE4C3C30}"/>
    <dgm:cxn modelId="{FA72A848-AB06-4212-AC12-19A18D66A9E6}" srcId="{76F163FA-9708-4426-9E77-CD4BECA8D306}" destId="{38CAD3E3-DA72-401D-98A4-B2BAD0A931D4}" srcOrd="2" destOrd="0" parTransId="{2DCAD4AC-32F6-42AB-B0C1-E31BF9B274CD}" sibTransId="{07BB419A-291C-4CFE-B3DF-6793DF075A77}"/>
    <dgm:cxn modelId="{69DCB54D-D41D-48C8-B94A-1C5B78AF6476}" srcId="{76F163FA-9708-4426-9E77-CD4BECA8D306}" destId="{25A38C32-2DD3-4CAC-8A23-47BC369C21DF}" srcOrd="3" destOrd="0" parTransId="{3017FEB8-614B-4A88-9880-4B442794B9A3}" sibTransId="{1AFC6153-56FA-445E-AF79-30473937440D}"/>
    <dgm:cxn modelId="{DB886753-0206-4580-9E1D-515248A261D1}" type="presOf" srcId="{78AC1BA3-8089-469B-AC47-52759605CE18}" destId="{DF4264F1-F3FF-4F89-B84E-938BAD89FAF2}" srcOrd="0" destOrd="0" presId="urn:microsoft.com/office/officeart/2005/8/layout/vList5"/>
    <dgm:cxn modelId="{AF3AE97E-E252-4A6B-834C-47AA21D54DD8}" srcId="{76F163FA-9708-4426-9E77-CD4BECA8D306}" destId="{4715403A-C06B-4F3A-B4F3-0F7AB74EF7CC}" srcOrd="0" destOrd="0" parTransId="{CE6A7158-34AD-48AD-A762-4E3B4DA2F991}" sibTransId="{01B4CC16-CD8A-466F-94B8-60719975D2BE}"/>
    <dgm:cxn modelId="{E91DC681-3CB7-455E-B81E-6AD456630A65}" srcId="{25A38C32-2DD3-4CAC-8A23-47BC369C21DF}" destId="{C146B7B5-6342-4536-BE67-ED9A9BB9F7E1}" srcOrd="0" destOrd="0" parTransId="{4874DF17-46AA-49D6-B4CA-F29586831C38}" sibTransId="{8EF61F9D-E0AB-4360-AEB7-A17AE6F0E2A0}"/>
    <dgm:cxn modelId="{B544B498-59D1-4DF9-B0A9-27F18D8DA961}" srcId="{78AC1BA3-8089-469B-AC47-52759605CE18}" destId="{ECB07000-67EA-4A76-A3F3-4AFD216EFFEA}" srcOrd="0" destOrd="0" parTransId="{49FACBDD-27DC-4052-8C54-3E6061E9B856}" sibTransId="{1C3CA03B-6639-4E27-8C8D-7F70866FBB39}"/>
    <dgm:cxn modelId="{630ABEB3-8CB7-49AB-8371-9907A2D44EBB}" type="presOf" srcId="{ECB07000-67EA-4A76-A3F3-4AFD216EFFEA}" destId="{5A90E5ED-89DB-4A67-93CC-8BDEB17095C7}" srcOrd="0" destOrd="0" presId="urn:microsoft.com/office/officeart/2005/8/layout/vList5"/>
    <dgm:cxn modelId="{61004DC0-2EC9-45B6-942D-9E3B838673EB}" type="presOf" srcId="{25A38C32-2DD3-4CAC-8A23-47BC369C21DF}" destId="{9532C904-32B5-47EF-B6AC-A1F8CA539AB4}" srcOrd="0" destOrd="0" presId="urn:microsoft.com/office/officeart/2005/8/layout/vList5"/>
    <dgm:cxn modelId="{C3CC73C2-5F1F-4965-8BA6-837FBAD088D2}" type="presOf" srcId="{C146B7B5-6342-4536-BE67-ED9A9BB9F7E1}" destId="{655DD093-381C-4E9D-BC5D-29834BDA04AB}" srcOrd="0" destOrd="0" presId="urn:microsoft.com/office/officeart/2005/8/layout/vList5"/>
    <dgm:cxn modelId="{11CA1BD0-E892-469D-8751-88239EEEED7D}" type="presOf" srcId="{0F53F1EF-86F7-4B30-A3C6-A7E5C2244BB0}" destId="{5BA10D33-BC9D-4A59-B239-55A9C64E11E1}" srcOrd="0" destOrd="1" presId="urn:microsoft.com/office/officeart/2005/8/layout/vList5"/>
    <dgm:cxn modelId="{A24737D1-D764-4CFC-879C-6D4D959429E1}" srcId="{38CAD3E3-DA72-401D-98A4-B2BAD0A931D4}" destId="{3EC70842-5D13-40DC-8D12-84884183202D}" srcOrd="0" destOrd="0" parTransId="{0538A1DF-BA63-4497-B5E9-FE68645F1173}" sibTransId="{EF1B313E-0F30-4082-A616-BF664651E6A5}"/>
    <dgm:cxn modelId="{C27019E4-0384-441F-941F-1A8228B845C5}" srcId="{76F163FA-9708-4426-9E77-CD4BECA8D306}" destId="{0BFE03A7-53F6-41F7-BEB4-1BD64C358220}" srcOrd="4" destOrd="0" parTransId="{A34E7A3E-6804-437E-AE0C-C4CF19FB314F}" sibTransId="{C18F6339-99C2-4835-A0AD-A15AF9AE2F2E}"/>
    <dgm:cxn modelId="{C867F3ED-F1C1-4515-B63F-57E9D700EED1}" type="presOf" srcId="{38CAD3E3-DA72-401D-98A4-B2BAD0A931D4}" destId="{B554BFF9-46FF-4774-BBBF-2BE9279FE903}" srcOrd="0" destOrd="0" presId="urn:microsoft.com/office/officeart/2005/8/layout/vList5"/>
    <dgm:cxn modelId="{4AA304FD-73D6-4C2A-9243-8AEFE916C605}" type="presParOf" srcId="{A747B7F8-B07E-488B-B019-FC5B0B485BC4}" destId="{CD40CC93-CD78-4FEF-B440-25B008E42F85}" srcOrd="0" destOrd="0" presId="urn:microsoft.com/office/officeart/2005/8/layout/vList5"/>
    <dgm:cxn modelId="{4144EB57-38A8-41E8-8629-A60CC4A5A15F}" type="presParOf" srcId="{CD40CC93-CD78-4FEF-B440-25B008E42F85}" destId="{D449C5A8-439B-4440-B332-35BD8DB5B3BD}" srcOrd="0" destOrd="0" presId="urn:microsoft.com/office/officeart/2005/8/layout/vList5"/>
    <dgm:cxn modelId="{4B787C0C-D12D-4289-8C20-4818214AFBCE}" type="presParOf" srcId="{CD40CC93-CD78-4FEF-B440-25B008E42F85}" destId="{5BA10D33-BC9D-4A59-B239-55A9C64E11E1}" srcOrd="1" destOrd="0" presId="urn:microsoft.com/office/officeart/2005/8/layout/vList5"/>
    <dgm:cxn modelId="{6A181BF2-64DB-47DA-B70E-F8958D2C4F4D}" type="presParOf" srcId="{A747B7F8-B07E-488B-B019-FC5B0B485BC4}" destId="{0020F854-00A9-417D-8B9A-F5BC7D2C8A74}" srcOrd="1" destOrd="0" presId="urn:microsoft.com/office/officeart/2005/8/layout/vList5"/>
    <dgm:cxn modelId="{147C4D0D-3B86-44A9-A1DC-9D24AF8A635E}" type="presParOf" srcId="{A747B7F8-B07E-488B-B019-FC5B0B485BC4}" destId="{B5C65E8A-98F7-4B6C-B5C4-18CBCA307D9A}" srcOrd="2" destOrd="0" presId="urn:microsoft.com/office/officeart/2005/8/layout/vList5"/>
    <dgm:cxn modelId="{9029D7C9-7912-4502-9BCA-A2916BB8788F}" type="presParOf" srcId="{B5C65E8A-98F7-4B6C-B5C4-18CBCA307D9A}" destId="{DF4264F1-F3FF-4F89-B84E-938BAD89FAF2}" srcOrd="0" destOrd="0" presId="urn:microsoft.com/office/officeart/2005/8/layout/vList5"/>
    <dgm:cxn modelId="{07D6E01C-8C1D-4C6F-9123-56C789B15114}" type="presParOf" srcId="{B5C65E8A-98F7-4B6C-B5C4-18CBCA307D9A}" destId="{5A90E5ED-89DB-4A67-93CC-8BDEB17095C7}" srcOrd="1" destOrd="0" presId="urn:microsoft.com/office/officeart/2005/8/layout/vList5"/>
    <dgm:cxn modelId="{3002DD25-2846-4272-858A-E4327BA9D031}" type="presParOf" srcId="{A747B7F8-B07E-488B-B019-FC5B0B485BC4}" destId="{60C1AAD7-9A03-4AA8-92F7-DB093776B516}" srcOrd="3" destOrd="0" presId="urn:microsoft.com/office/officeart/2005/8/layout/vList5"/>
    <dgm:cxn modelId="{BC53AD33-221C-4691-A81B-62C51CEF024C}" type="presParOf" srcId="{A747B7F8-B07E-488B-B019-FC5B0B485BC4}" destId="{FF30C6B9-415E-4A96-9324-9FB17559926C}" srcOrd="4" destOrd="0" presId="urn:microsoft.com/office/officeart/2005/8/layout/vList5"/>
    <dgm:cxn modelId="{C080DE9C-DC3B-47F2-8A12-BF706ED52F7C}" type="presParOf" srcId="{FF30C6B9-415E-4A96-9324-9FB17559926C}" destId="{B554BFF9-46FF-4774-BBBF-2BE9279FE903}" srcOrd="0" destOrd="0" presId="urn:microsoft.com/office/officeart/2005/8/layout/vList5"/>
    <dgm:cxn modelId="{24BEB1D9-D7B4-415D-948D-9D30008CA668}" type="presParOf" srcId="{FF30C6B9-415E-4A96-9324-9FB17559926C}" destId="{DF69AE4C-A4AB-4A37-95F3-41F1D15C50A9}" srcOrd="1" destOrd="0" presId="urn:microsoft.com/office/officeart/2005/8/layout/vList5"/>
    <dgm:cxn modelId="{4BABF914-5548-425D-BB25-350ABF042FB8}" type="presParOf" srcId="{A747B7F8-B07E-488B-B019-FC5B0B485BC4}" destId="{F011E2C0-A904-46C2-9492-91C59F1317BA}" srcOrd="5" destOrd="0" presId="urn:microsoft.com/office/officeart/2005/8/layout/vList5"/>
    <dgm:cxn modelId="{11C90990-1D3D-48A0-9061-30ACA45AC32C}" type="presParOf" srcId="{A747B7F8-B07E-488B-B019-FC5B0B485BC4}" destId="{A0329972-7419-498E-B9E4-A82C3E06EACC}" srcOrd="6" destOrd="0" presId="urn:microsoft.com/office/officeart/2005/8/layout/vList5"/>
    <dgm:cxn modelId="{EE887148-88D9-49DD-A6FC-5F3FEF3DD081}" type="presParOf" srcId="{A0329972-7419-498E-B9E4-A82C3E06EACC}" destId="{9532C904-32B5-47EF-B6AC-A1F8CA539AB4}" srcOrd="0" destOrd="0" presId="urn:microsoft.com/office/officeart/2005/8/layout/vList5"/>
    <dgm:cxn modelId="{4EE8D63A-B2C6-4F8C-B7AB-45282925972C}" type="presParOf" srcId="{A0329972-7419-498E-B9E4-A82C3E06EACC}" destId="{655DD093-381C-4E9D-BC5D-29834BDA04AB}" srcOrd="1" destOrd="0" presId="urn:microsoft.com/office/officeart/2005/8/layout/vList5"/>
    <dgm:cxn modelId="{93C0B973-FA4D-4B2E-ADEA-310AA69BDBD9}" type="presParOf" srcId="{A747B7F8-B07E-488B-B019-FC5B0B485BC4}" destId="{C6F7672E-4117-4E23-BE69-1AEA35F36B35}" srcOrd="7" destOrd="0" presId="urn:microsoft.com/office/officeart/2005/8/layout/vList5"/>
    <dgm:cxn modelId="{45C316C7-65E4-42EC-9FEA-129B844781F1}" type="presParOf" srcId="{A747B7F8-B07E-488B-B019-FC5B0B485BC4}" destId="{8E28B971-3B67-4504-9A0B-47AD7AEBE4FB}" srcOrd="8" destOrd="0" presId="urn:microsoft.com/office/officeart/2005/8/layout/vList5"/>
    <dgm:cxn modelId="{EA499AEB-D2C4-4B71-BA80-257B74A866AC}" type="presParOf" srcId="{8E28B971-3B67-4504-9A0B-47AD7AEBE4FB}" destId="{B4329D68-7951-482B-9131-1C4B9732041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343DB17D-C750-4740-A870-2DA5A08597FC}" type="doc">
      <dgm:prSet loTypeId="urn:microsoft.com/office/officeart/2005/8/layout/vList5" loCatId="list" qsTypeId="urn:microsoft.com/office/officeart/2005/8/quickstyle/simple1#10" qsCatId="simple" csTypeId="urn:microsoft.com/office/officeart/2005/8/colors/accent1_2#9" csCatId="accent1"/>
      <dgm:spPr/>
      <dgm:t>
        <a:bodyPr/>
        <a:lstStyle/>
        <a:p>
          <a:endParaRPr lang="en-US"/>
        </a:p>
      </dgm:t>
    </dgm:pt>
    <dgm:pt modelId="{9FFF1E6F-F589-45B6-8219-49DBB12528C9}">
      <dgm:prSet/>
      <dgm:spPr/>
      <dgm:t>
        <a:bodyPr/>
        <a:lstStyle/>
        <a:p>
          <a:r>
            <a:rPr lang="en-US"/>
            <a:t>Flashing Content: Avoid flashing content that may trigger seizures.</a:t>
          </a:r>
        </a:p>
      </dgm:t>
    </dgm:pt>
    <dgm:pt modelId="{CD951AE6-79FE-4276-B3D2-CA44745B7F09}" type="parTrans" cxnId="{3FB82B9C-7793-4D86-870D-A73D5846981C}">
      <dgm:prSet/>
      <dgm:spPr/>
      <dgm:t>
        <a:bodyPr/>
        <a:lstStyle/>
        <a:p>
          <a:endParaRPr lang="en-US"/>
        </a:p>
      </dgm:t>
    </dgm:pt>
    <dgm:pt modelId="{B703BF50-25C9-477D-B59B-7276A865756A}" type="sibTrans" cxnId="{3FB82B9C-7793-4D86-870D-A73D5846981C}">
      <dgm:prSet/>
      <dgm:spPr/>
      <dgm:t>
        <a:bodyPr/>
        <a:lstStyle/>
        <a:p>
          <a:endParaRPr lang="en-US"/>
        </a:p>
      </dgm:t>
    </dgm:pt>
    <dgm:pt modelId="{5BAAB72A-CA11-4DDA-B88F-0BFE066D5D02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CF6B7BAA-7CA8-4AF6-A83B-A3D880791A7B}" type="parTrans" cxnId="{04788A6B-ACE2-4EEE-BFDA-F3A8512C91A9}">
      <dgm:prSet/>
      <dgm:spPr/>
      <dgm:t>
        <a:bodyPr/>
        <a:lstStyle/>
        <a:p>
          <a:endParaRPr lang="en-US"/>
        </a:p>
      </dgm:t>
    </dgm:pt>
    <dgm:pt modelId="{37211235-4FBE-4711-8981-B0DD72F2455D}" type="sibTrans" cxnId="{04788A6B-ACE2-4EEE-BFDA-F3A8512C91A9}">
      <dgm:prSet/>
      <dgm:spPr/>
      <dgm:t>
        <a:bodyPr/>
        <a:lstStyle/>
        <a:p>
          <a:endParaRPr lang="en-US"/>
        </a:p>
      </dgm:t>
    </dgm:pt>
    <dgm:pt modelId="{BE1ACE11-DB79-4F21-89E6-1C85F83FD7BF}">
      <dgm:prSet/>
      <dgm:spPr/>
      <dgm:t>
        <a:bodyPr/>
        <a:lstStyle/>
        <a:p>
          <a:r>
            <a:rPr lang="en-US"/>
            <a:t>A news website displays an advertisement that flashes rapidly.</a:t>
          </a:r>
        </a:p>
      </dgm:t>
    </dgm:pt>
    <dgm:pt modelId="{FBA6914D-0400-4527-904D-BB7F3EFBC317}" type="parTrans" cxnId="{33668505-7981-4C02-BAD9-6DC9EE34FC57}">
      <dgm:prSet/>
      <dgm:spPr/>
      <dgm:t>
        <a:bodyPr/>
        <a:lstStyle/>
        <a:p>
          <a:endParaRPr lang="en-US"/>
        </a:p>
      </dgm:t>
    </dgm:pt>
    <dgm:pt modelId="{E89E057B-FA22-4B1C-AE4A-4C8EE38CBA3A}" type="sibTrans" cxnId="{33668505-7981-4C02-BAD9-6DC9EE34FC57}">
      <dgm:prSet/>
      <dgm:spPr/>
      <dgm:t>
        <a:bodyPr/>
        <a:lstStyle/>
        <a:p>
          <a:endParaRPr lang="en-US"/>
        </a:p>
      </dgm:t>
    </dgm:pt>
    <dgm:pt modelId="{6C4FD96E-8EE8-4A14-A965-128EA696D9C5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436E72C8-C000-42AF-85EB-20ABB300CD8A}" type="parTrans" cxnId="{429F29CD-DDFD-45EB-AC20-239CF3DBB4C8}">
      <dgm:prSet/>
      <dgm:spPr/>
      <dgm:t>
        <a:bodyPr/>
        <a:lstStyle/>
        <a:p>
          <a:endParaRPr lang="en-US"/>
        </a:p>
      </dgm:t>
    </dgm:pt>
    <dgm:pt modelId="{C96566EE-C91C-48A9-ABE2-DA44223F9A1B}" type="sibTrans" cxnId="{429F29CD-DDFD-45EB-AC20-239CF3DBB4C8}">
      <dgm:prSet/>
      <dgm:spPr/>
      <dgm:t>
        <a:bodyPr/>
        <a:lstStyle/>
        <a:p>
          <a:endParaRPr lang="en-US"/>
        </a:p>
      </dgm:t>
    </dgm:pt>
    <dgm:pt modelId="{9056DE00-564C-4C14-B34B-5E6BDC266F95}">
      <dgm:prSet/>
      <dgm:spPr/>
      <dgm:t>
        <a:bodyPr/>
        <a:lstStyle/>
        <a:p>
          <a:r>
            <a:rPr lang="en-US"/>
            <a:t>The flashing may trigger seizures in users with photosensitive epilepsy. </a:t>
          </a:r>
        </a:p>
      </dgm:t>
    </dgm:pt>
    <dgm:pt modelId="{98A36D38-FD15-4DE4-AE73-47B8438B0D75}" type="parTrans" cxnId="{89898328-8B89-4246-BBCE-7429F4E0D6A5}">
      <dgm:prSet/>
      <dgm:spPr/>
      <dgm:t>
        <a:bodyPr/>
        <a:lstStyle/>
        <a:p>
          <a:endParaRPr lang="en-US"/>
        </a:p>
      </dgm:t>
    </dgm:pt>
    <dgm:pt modelId="{2A01CA01-B9C6-4BEE-AC03-B1D9BEB6A9BD}" type="sibTrans" cxnId="{89898328-8B89-4246-BBCE-7429F4E0D6A5}">
      <dgm:prSet/>
      <dgm:spPr/>
      <dgm:t>
        <a:bodyPr/>
        <a:lstStyle/>
        <a:p>
          <a:endParaRPr lang="en-US"/>
        </a:p>
      </dgm:t>
    </dgm:pt>
    <dgm:pt modelId="{F707FDDC-A75C-4914-B2CA-7A973D0F13E4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F29F4B99-EFB9-4B98-AB6E-EC8EFAE3C454}" type="parTrans" cxnId="{7783AEB8-7A6C-4CBB-A7A4-161510323964}">
      <dgm:prSet/>
      <dgm:spPr/>
      <dgm:t>
        <a:bodyPr/>
        <a:lstStyle/>
        <a:p>
          <a:endParaRPr lang="en-US"/>
        </a:p>
      </dgm:t>
    </dgm:pt>
    <dgm:pt modelId="{99788E60-2DA3-49F0-BECF-511BE32A5080}" type="sibTrans" cxnId="{7783AEB8-7A6C-4CBB-A7A4-161510323964}">
      <dgm:prSet/>
      <dgm:spPr/>
      <dgm:t>
        <a:bodyPr/>
        <a:lstStyle/>
        <a:p>
          <a:endParaRPr lang="en-US"/>
        </a:p>
      </dgm:t>
    </dgm:pt>
    <dgm:pt modelId="{75DA6101-DD64-446C-AEFC-829618E4F7DD}">
      <dgm:prSet/>
      <dgm:spPr/>
      <dgm:t>
        <a:bodyPr/>
        <a:lstStyle/>
        <a:p>
          <a:r>
            <a:rPr lang="en-US"/>
            <a:t>The advertisement does not flash more than three times per second. </a:t>
          </a:r>
        </a:p>
      </dgm:t>
    </dgm:pt>
    <dgm:pt modelId="{F53F5948-3FC2-4278-9435-DEC59739591C}" type="parTrans" cxnId="{467A6971-52EC-4C58-910F-EB4F6D6E54BA}">
      <dgm:prSet/>
      <dgm:spPr/>
      <dgm:t>
        <a:bodyPr/>
        <a:lstStyle/>
        <a:p>
          <a:endParaRPr lang="en-US"/>
        </a:p>
      </dgm:t>
    </dgm:pt>
    <dgm:pt modelId="{E005BB03-E4B7-42ED-97CE-E175B3E5C937}" type="sibTrans" cxnId="{467A6971-52EC-4C58-910F-EB4F6D6E54BA}">
      <dgm:prSet/>
      <dgm:spPr/>
      <dgm:t>
        <a:bodyPr/>
        <a:lstStyle/>
        <a:p>
          <a:endParaRPr lang="en-US"/>
        </a:p>
      </dgm:t>
    </dgm:pt>
    <dgm:pt modelId="{14741B52-FA80-4BAF-85CC-BC08EC928DD4}">
      <dgm:prSet/>
      <dgm:spPr/>
      <dgm:t>
        <a:bodyPr/>
        <a:lstStyle/>
        <a:p>
          <a:r>
            <a:rPr lang="en-US" b="1"/>
            <a:t>Benefit</a:t>
          </a:r>
          <a:endParaRPr lang="en-US"/>
        </a:p>
      </dgm:t>
    </dgm:pt>
    <dgm:pt modelId="{04947222-2527-4AC2-A49E-FC10A071932D}" type="parTrans" cxnId="{081C3AE9-FA26-4F35-B47C-E28CBDE9CF29}">
      <dgm:prSet/>
      <dgm:spPr/>
      <dgm:t>
        <a:bodyPr/>
        <a:lstStyle/>
        <a:p>
          <a:endParaRPr lang="en-US"/>
        </a:p>
      </dgm:t>
    </dgm:pt>
    <dgm:pt modelId="{A381B05F-554B-4E84-9B7E-17BB0FF949B5}" type="sibTrans" cxnId="{081C3AE9-FA26-4F35-B47C-E28CBDE9CF29}">
      <dgm:prSet/>
      <dgm:spPr/>
      <dgm:t>
        <a:bodyPr/>
        <a:lstStyle/>
        <a:p>
          <a:endParaRPr lang="en-US"/>
        </a:p>
      </dgm:t>
    </dgm:pt>
    <dgm:pt modelId="{7BAABFB0-7435-4695-9559-B09C98E25F4F}">
      <dgm:prSet/>
      <dgm:spPr/>
      <dgm:t>
        <a:bodyPr/>
        <a:lstStyle/>
        <a:p>
          <a:r>
            <a:rPr lang="en-US"/>
            <a:t>The website is safer for users with seizure disorders.</a:t>
          </a:r>
        </a:p>
      </dgm:t>
    </dgm:pt>
    <dgm:pt modelId="{F52736DD-73A7-4390-8AFF-A1C4CDF1B65E}" type="parTrans" cxnId="{A50AD82C-786E-4BCD-909B-573B9D7D97CA}">
      <dgm:prSet/>
      <dgm:spPr/>
      <dgm:t>
        <a:bodyPr/>
        <a:lstStyle/>
        <a:p>
          <a:endParaRPr lang="en-US"/>
        </a:p>
      </dgm:t>
    </dgm:pt>
    <dgm:pt modelId="{5C2343F1-31DE-49E6-8DF2-90CC14F32CA1}" type="sibTrans" cxnId="{A50AD82C-786E-4BCD-909B-573B9D7D97CA}">
      <dgm:prSet/>
      <dgm:spPr/>
      <dgm:t>
        <a:bodyPr/>
        <a:lstStyle/>
        <a:p>
          <a:endParaRPr lang="en-US"/>
        </a:p>
      </dgm:t>
    </dgm:pt>
    <dgm:pt modelId="{70539F43-75BF-4C02-A82A-334642C2D400}" type="pres">
      <dgm:prSet presAssocID="{343DB17D-C750-4740-A870-2DA5A08597FC}" presName="Name0" presStyleCnt="0">
        <dgm:presLayoutVars>
          <dgm:dir/>
          <dgm:animLvl val="lvl"/>
          <dgm:resizeHandles val="exact"/>
        </dgm:presLayoutVars>
      </dgm:prSet>
      <dgm:spPr/>
    </dgm:pt>
    <dgm:pt modelId="{77F99EA9-CED9-47FF-92DB-3C1DF76CFCAC}" type="pres">
      <dgm:prSet presAssocID="{9FFF1E6F-F589-45B6-8219-49DBB12528C9}" presName="linNode" presStyleCnt="0"/>
      <dgm:spPr/>
    </dgm:pt>
    <dgm:pt modelId="{5E412D6D-389E-4D6F-A178-59AB7E0A2933}" type="pres">
      <dgm:prSet presAssocID="{9FFF1E6F-F589-45B6-8219-49DBB12528C9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E21C6190-03EA-4DF5-89FE-1729C88ED6C2}" type="pres">
      <dgm:prSet presAssocID="{B703BF50-25C9-477D-B59B-7276A865756A}" presName="sp" presStyleCnt="0"/>
      <dgm:spPr/>
    </dgm:pt>
    <dgm:pt modelId="{6B98A301-53EA-45BF-A69B-B12082B0964E}" type="pres">
      <dgm:prSet presAssocID="{5BAAB72A-CA11-4DDA-B88F-0BFE066D5D02}" presName="linNode" presStyleCnt="0"/>
      <dgm:spPr/>
    </dgm:pt>
    <dgm:pt modelId="{7FFBB215-B93E-479F-AEAF-56F5BF8AC5A6}" type="pres">
      <dgm:prSet presAssocID="{5BAAB72A-CA11-4DDA-B88F-0BFE066D5D02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1DE043A8-0397-4230-8879-C5F16DD1BF8B}" type="pres">
      <dgm:prSet presAssocID="{5BAAB72A-CA11-4DDA-B88F-0BFE066D5D02}" presName="descendantText" presStyleLbl="alignAccFollowNode1" presStyleIdx="0" presStyleCnt="4">
        <dgm:presLayoutVars>
          <dgm:bulletEnabled val="1"/>
        </dgm:presLayoutVars>
      </dgm:prSet>
      <dgm:spPr/>
    </dgm:pt>
    <dgm:pt modelId="{96F7001A-6C5B-420E-B368-63979D7FC285}" type="pres">
      <dgm:prSet presAssocID="{37211235-4FBE-4711-8981-B0DD72F2455D}" presName="sp" presStyleCnt="0"/>
      <dgm:spPr/>
    </dgm:pt>
    <dgm:pt modelId="{0B9D2A66-5740-46CE-B960-8E58CA548E0D}" type="pres">
      <dgm:prSet presAssocID="{6C4FD96E-8EE8-4A14-A965-128EA696D9C5}" presName="linNode" presStyleCnt="0"/>
      <dgm:spPr/>
    </dgm:pt>
    <dgm:pt modelId="{72D04EA4-D51F-4BA5-945D-165E54E45C15}" type="pres">
      <dgm:prSet presAssocID="{6C4FD96E-8EE8-4A14-A965-128EA696D9C5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04DF0804-2F14-4E25-9B31-52B06CB5E80A}" type="pres">
      <dgm:prSet presAssocID="{6C4FD96E-8EE8-4A14-A965-128EA696D9C5}" presName="descendantText" presStyleLbl="alignAccFollowNode1" presStyleIdx="1" presStyleCnt="4">
        <dgm:presLayoutVars>
          <dgm:bulletEnabled val="1"/>
        </dgm:presLayoutVars>
      </dgm:prSet>
      <dgm:spPr/>
    </dgm:pt>
    <dgm:pt modelId="{6BEE8460-4226-47F8-AA71-A9B142B7BC4E}" type="pres">
      <dgm:prSet presAssocID="{C96566EE-C91C-48A9-ABE2-DA44223F9A1B}" presName="sp" presStyleCnt="0"/>
      <dgm:spPr/>
    </dgm:pt>
    <dgm:pt modelId="{E7098E4E-6430-41F9-B7F1-926F704443B0}" type="pres">
      <dgm:prSet presAssocID="{F707FDDC-A75C-4914-B2CA-7A973D0F13E4}" presName="linNode" presStyleCnt="0"/>
      <dgm:spPr/>
    </dgm:pt>
    <dgm:pt modelId="{19116A1F-02BF-4FDC-AAB1-E00F1B305968}" type="pres">
      <dgm:prSet presAssocID="{F707FDDC-A75C-4914-B2CA-7A973D0F13E4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0CA29C27-5C1C-4BBD-9C5C-47CF13EA5DA1}" type="pres">
      <dgm:prSet presAssocID="{F707FDDC-A75C-4914-B2CA-7A973D0F13E4}" presName="descendantText" presStyleLbl="alignAccFollowNode1" presStyleIdx="2" presStyleCnt="4">
        <dgm:presLayoutVars>
          <dgm:bulletEnabled val="1"/>
        </dgm:presLayoutVars>
      </dgm:prSet>
      <dgm:spPr/>
    </dgm:pt>
    <dgm:pt modelId="{87649CBA-C18F-42F1-9F0D-9649F7DF7EF4}" type="pres">
      <dgm:prSet presAssocID="{99788E60-2DA3-49F0-BECF-511BE32A5080}" presName="sp" presStyleCnt="0"/>
      <dgm:spPr/>
    </dgm:pt>
    <dgm:pt modelId="{16178DC3-5060-44A9-BE27-6BAB9E33944E}" type="pres">
      <dgm:prSet presAssocID="{14741B52-FA80-4BAF-85CC-BC08EC928DD4}" presName="linNode" presStyleCnt="0"/>
      <dgm:spPr/>
    </dgm:pt>
    <dgm:pt modelId="{51B4E3C9-4242-4434-ABB9-7C243F83120B}" type="pres">
      <dgm:prSet presAssocID="{14741B52-FA80-4BAF-85CC-BC08EC928DD4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C778AC45-D51B-4909-A3BD-35FCA52B80B0}" type="pres">
      <dgm:prSet presAssocID="{14741B52-FA80-4BAF-85CC-BC08EC928DD4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33668505-7981-4C02-BAD9-6DC9EE34FC57}" srcId="{5BAAB72A-CA11-4DDA-B88F-0BFE066D5D02}" destId="{BE1ACE11-DB79-4F21-89E6-1C85F83FD7BF}" srcOrd="0" destOrd="0" parTransId="{FBA6914D-0400-4527-904D-BB7F3EFBC317}" sibTransId="{E89E057B-FA22-4B1C-AE4A-4C8EE38CBA3A}"/>
    <dgm:cxn modelId="{DA80DE13-BE61-47CF-A782-68910E020FB8}" type="presOf" srcId="{14741B52-FA80-4BAF-85CC-BC08EC928DD4}" destId="{51B4E3C9-4242-4434-ABB9-7C243F83120B}" srcOrd="0" destOrd="0" presId="urn:microsoft.com/office/officeart/2005/8/layout/vList5"/>
    <dgm:cxn modelId="{89898328-8B89-4246-BBCE-7429F4E0D6A5}" srcId="{6C4FD96E-8EE8-4A14-A965-128EA696D9C5}" destId="{9056DE00-564C-4C14-B34B-5E6BDC266F95}" srcOrd="0" destOrd="0" parTransId="{98A36D38-FD15-4DE4-AE73-47B8438B0D75}" sibTransId="{2A01CA01-B9C6-4BEE-AC03-B1D9BEB6A9BD}"/>
    <dgm:cxn modelId="{A50AD82C-786E-4BCD-909B-573B9D7D97CA}" srcId="{14741B52-FA80-4BAF-85CC-BC08EC928DD4}" destId="{7BAABFB0-7435-4695-9559-B09C98E25F4F}" srcOrd="0" destOrd="0" parTransId="{F52736DD-73A7-4390-8AFF-A1C4CDF1B65E}" sibTransId="{5C2343F1-31DE-49E6-8DF2-90CC14F32CA1}"/>
    <dgm:cxn modelId="{33CBCF3A-8527-45AB-A4B4-589E069F4867}" type="presOf" srcId="{9FFF1E6F-F589-45B6-8219-49DBB12528C9}" destId="{5E412D6D-389E-4D6F-A178-59AB7E0A2933}" srcOrd="0" destOrd="0" presId="urn:microsoft.com/office/officeart/2005/8/layout/vList5"/>
    <dgm:cxn modelId="{20B3893C-640D-45DF-B6B9-D7687F7C31B9}" type="presOf" srcId="{9056DE00-564C-4C14-B34B-5E6BDC266F95}" destId="{04DF0804-2F14-4E25-9B31-52B06CB5E80A}" srcOrd="0" destOrd="0" presId="urn:microsoft.com/office/officeart/2005/8/layout/vList5"/>
    <dgm:cxn modelId="{25776E42-0209-43DE-8369-351B2F4F65AF}" type="presOf" srcId="{7BAABFB0-7435-4695-9559-B09C98E25F4F}" destId="{C778AC45-D51B-4909-A3BD-35FCA52B80B0}" srcOrd="0" destOrd="0" presId="urn:microsoft.com/office/officeart/2005/8/layout/vList5"/>
    <dgm:cxn modelId="{EED86164-60DF-4175-BE78-A97336A7D7C1}" type="presOf" srcId="{343DB17D-C750-4740-A870-2DA5A08597FC}" destId="{70539F43-75BF-4C02-A82A-334642C2D400}" srcOrd="0" destOrd="0" presId="urn:microsoft.com/office/officeart/2005/8/layout/vList5"/>
    <dgm:cxn modelId="{04788A6B-ACE2-4EEE-BFDA-F3A8512C91A9}" srcId="{343DB17D-C750-4740-A870-2DA5A08597FC}" destId="{5BAAB72A-CA11-4DDA-B88F-0BFE066D5D02}" srcOrd="1" destOrd="0" parTransId="{CF6B7BAA-7CA8-4AF6-A83B-A3D880791A7B}" sibTransId="{37211235-4FBE-4711-8981-B0DD72F2455D}"/>
    <dgm:cxn modelId="{467A6971-52EC-4C58-910F-EB4F6D6E54BA}" srcId="{F707FDDC-A75C-4914-B2CA-7A973D0F13E4}" destId="{75DA6101-DD64-446C-AEFC-829618E4F7DD}" srcOrd="0" destOrd="0" parTransId="{F53F5948-3FC2-4278-9435-DEC59739591C}" sibTransId="{E005BB03-E4B7-42ED-97CE-E175B3E5C937}"/>
    <dgm:cxn modelId="{3E19A271-38BE-4FE3-88AD-1D97E4C13257}" type="presOf" srcId="{5BAAB72A-CA11-4DDA-B88F-0BFE066D5D02}" destId="{7FFBB215-B93E-479F-AEAF-56F5BF8AC5A6}" srcOrd="0" destOrd="0" presId="urn:microsoft.com/office/officeart/2005/8/layout/vList5"/>
    <dgm:cxn modelId="{D730217D-F4E9-4751-A2BF-54EF14EBE131}" type="presOf" srcId="{6C4FD96E-8EE8-4A14-A965-128EA696D9C5}" destId="{72D04EA4-D51F-4BA5-945D-165E54E45C15}" srcOrd="0" destOrd="0" presId="urn:microsoft.com/office/officeart/2005/8/layout/vList5"/>
    <dgm:cxn modelId="{3FB82B9C-7793-4D86-870D-A73D5846981C}" srcId="{343DB17D-C750-4740-A870-2DA5A08597FC}" destId="{9FFF1E6F-F589-45B6-8219-49DBB12528C9}" srcOrd="0" destOrd="0" parTransId="{CD951AE6-79FE-4276-B3D2-CA44745B7F09}" sibTransId="{B703BF50-25C9-477D-B59B-7276A865756A}"/>
    <dgm:cxn modelId="{7783AEB8-7A6C-4CBB-A7A4-161510323964}" srcId="{343DB17D-C750-4740-A870-2DA5A08597FC}" destId="{F707FDDC-A75C-4914-B2CA-7A973D0F13E4}" srcOrd="3" destOrd="0" parTransId="{F29F4B99-EFB9-4B98-AB6E-EC8EFAE3C454}" sibTransId="{99788E60-2DA3-49F0-BECF-511BE32A5080}"/>
    <dgm:cxn modelId="{429F29CD-DDFD-45EB-AC20-239CF3DBB4C8}" srcId="{343DB17D-C750-4740-A870-2DA5A08597FC}" destId="{6C4FD96E-8EE8-4A14-A965-128EA696D9C5}" srcOrd="2" destOrd="0" parTransId="{436E72C8-C000-42AF-85EB-20ABB300CD8A}" sibTransId="{C96566EE-C91C-48A9-ABE2-DA44223F9A1B}"/>
    <dgm:cxn modelId="{D901EED9-266C-4151-BEEE-71B3FFA675A0}" type="presOf" srcId="{BE1ACE11-DB79-4F21-89E6-1C85F83FD7BF}" destId="{1DE043A8-0397-4230-8879-C5F16DD1BF8B}" srcOrd="0" destOrd="0" presId="urn:microsoft.com/office/officeart/2005/8/layout/vList5"/>
    <dgm:cxn modelId="{9AD9D7E5-1AF5-4BE4-ABD0-16178F4D15F6}" type="presOf" srcId="{75DA6101-DD64-446C-AEFC-829618E4F7DD}" destId="{0CA29C27-5C1C-4BBD-9C5C-47CF13EA5DA1}" srcOrd="0" destOrd="0" presId="urn:microsoft.com/office/officeart/2005/8/layout/vList5"/>
    <dgm:cxn modelId="{081C3AE9-FA26-4F35-B47C-E28CBDE9CF29}" srcId="{343DB17D-C750-4740-A870-2DA5A08597FC}" destId="{14741B52-FA80-4BAF-85CC-BC08EC928DD4}" srcOrd="4" destOrd="0" parTransId="{04947222-2527-4AC2-A49E-FC10A071932D}" sibTransId="{A381B05F-554B-4E84-9B7E-17BB0FF949B5}"/>
    <dgm:cxn modelId="{48BDD6EE-8AD9-479C-8497-5014489DAE39}" type="presOf" srcId="{F707FDDC-A75C-4914-B2CA-7A973D0F13E4}" destId="{19116A1F-02BF-4FDC-AAB1-E00F1B305968}" srcOrd="0" destOrd="0" presId="urn:microsoft.com/office/officeart/2005/8/layout/vList5"/>
    <dgm:cxn modelId="{538FCC78-6CC6-40A4-B8D8-709BD064B98E}" type="presParOf" srcId="{70539F43-75BF-4C02-A82A-334642C2D400}" destId="{77F99EA9-CED9-47FF-92DB-3C1DF76CFCAC}" srcOrd="0" destOrd="0" presId="urn:microsoft.com/office/officeart/2005/8/layout/vList5"/>
    <dgm:cxn modelId="{9BFD3A43-8767-4E5E-BA83-71D330D04388}" type="presParOf" srcId="{77F99EA9-CED9-47FF-92DB-3C1DF76CFCAC}" destId="{5E412D6D-389E-4D6F-A178-59AB7E0A2933}" srcOrd="0" destOrd="0" presId="urn:microsoft.com/office/officeart/2005/8/layout/vList5"/>
    <dgm:cxn modelId="{1C5CFFF0-6FBB-459F-8CDF-376787737B80}" type="presParOf" srcId="{70539F43-75BF-4C02-A82A-334642C2D400}" destId="{E21C6190-03EA-4DF5-89FE-1729C88ED6C2}" srcOrd="1" destOrd="0" presId="urn:microsoft.com/office/officeart/2005/8/layout/vList5"/>
    <dgm:cxn modelId="{08FC1205-DBE1-4524-BD71-1BCB968BF41D}" type="presParOf" srcId="{70539F43-75BF-4C02-A82A-334642C2D400}" destId="{6B98A301-53EA-45BF-A69B-B12082B0964E}" srcOrd="2" destOrd="0" presId="urn:microsoft.com/office/officeart/2005/8/layout/vList5"/>
    <dgm:cxn modelId="{F7767262-A429-4E95-A6D3-0BE5EEFC00F8}" type="presParOf" srcId="{6B98A301-53EA-45BF-A69B-B12082B0964E}" destId="{7FFBB215-B93E-479F-AEAF-56F5BF8AC5A6}" srcOrd="0" destOrd="0" presId="urn:microsoft.com/office/officeart/2005/8/layout/vList5"/>
    <dgm:cxn modelId="{E1DBA086-B342-45AD-AAD0-0CED518C7140}" type="presParOf" srcId="{6B98A301-53EA-45BF-A69B-B12082B0964E}" destId="{1DE043A8-0397-4230-8879-C5F16DD1BF8B}" srcOrd="1" destOrd="0" presId="urn:microsoft.com/office/officeart/2005/8/layout/vList5"/>
    <dgm:cxn modelId="{B688C1DD-B12D-44D1-8FDB-C333BA6881D8}" type="presParOf" srcId="{70539F43-75BF-4C02-A82A-334642C2D400}" destId="{96F7001A-6C5B-420E-B368-63979D7FC285}" srcOrd="3" destOrd="0" presId="urn:microsoft.com/office/officeart/2005/8/layout/vList5"/>
    <dgm:cxn modelId="{7F63C85F-4B0A-4414-9EFF-04AEE2454231}" type="presParOf" srcId="{70539F43-75BF-4C02-A82A-334642C2D400}" destId="{0B9D2A66-5740-46CE-B960-8E58CA548E0D}" srcOrd="4" destOrd="0" presId="urn:microsoft.com/office/officeart/2005/8/layout/vList5"/>
    <dgm:cxn modelId="{CAE728FF-20A8-4D7B-8733-CD960930B399}" type="presParOf" srcId="{0B9D2A66-5740-46CE-B960-8E58CA548E0D}" destId="{72D04EA4-D51F-4BA5-945D-165E54E45C15}" srcOrd="0" destOrd="0" presId="urn:microsoft.com/office/officeart/2005/8/layout/vList5"/>
    <dgm:cxn modelId="{0F086E08-3B52-45F9-AD8E-D1B6E20D419F}" type="presParOf" srcId="{0B9D2A66-5740-46CE-B960-8E58CA548E0D}" destId="{04DF0804-2F14-4E25-9B31-52B06CB5E80A}" srcOrd="1" destOrd="0" presId="urn:microsoft.com/office/officeart/2005/8/layout/vList5"/>
    <dgm:cxn modelId="{50DD6E44-F5D1-4A6F-B410-73223D8E07EE}" type="presParOf" srcId="{70539F43-75BF-4C02-A82A-334642C2D400}" destId="{6BEE8460-4226-47F8-AA71-A9B142B7BC4E}" srcOrd="5" destOrd="0" presId="urn:microsoft.com/office/officeart/2005/8/layout/vList5"/>
    <dgm:cxn modelId="{06CDA6F3-6CD7-47C6-A749-18BBB4804DAA}" type="presParOf" srcId="{70539F43-75BF-4C02-A82A-334642C2D400}" destId="{E7098E4E-6430-41F9-B7F1-926F704443B0}" srcOrd="6" destOrd="0" presId="urn:microsoft.com/office/officeart/2005/8/layout/vList5"/>
    <dgm:cxn modelId="{8AEAF3F3-63D9-46F2-95E9-DF22FA74A207}" type="presParOf" srcId="{E7098E4E-6430-41F9-B7F1-926F704443B0}" destId="{19116A1F-02BF-4FDC-AAB1-E00F1B305968}" srcOrd="0" destOrd="0" presId="urn:microsoft.com/office/officeart/2005/8/layout/vList5"/>
    <dgm:cxn modelId="{18461E54-42D7-4EE2-8843-48893BB15156}" type="presParOf" srcId="{E7098E4E-6430-41F9-B7F1-926F704443B0}" destId="{0CA29C27-5C1C-4BBD-9C5C-47CF13EA5DA1}" srcOrd="1" destOrd="0" presId="urn:microsoft.com/office/officeart/2005/8/layout/vList5"/>
    <dgm:cxn modelId="{9102879C-6E3F-4C97-8861-BD6EF6986CE6}" type="presParOf" srcId="{70539F43-75BF-4C02-A82A-334642C2D400}" destId="{87649CBA-C18F-42F1-9F0D-9649F7DF7EF4}" srcOrd="7" destOrd="0" presId="urn:microsoft.com/office/officeart/2005/8/layout/vList5"/>
    <dgm:cxn modelId="{60016DBB-EA05-4126-B862-D2CAEC3FFF9D}" type="presParOf" srcId="{70539F43-75BF-4C02-A82A-334642C2D400}" destId="{16178DC3-5060-44A9-BE27-6BAB9E33944E}" srcOrd="8" destOrd="0" presId="urn:microsoft.com/office/officeart/2005/8/layout/vList5"/>
    <dgm:cxn modelId="{BC160E66-EE48-45EA-BB3E-33CA2DDAE242}" type="presParOf" srcId="{16178DC3-5060-44A9-BE27-6BAB9E33944E}" destId="{51B4E3C9-4242-4434-ABB9-7C243F83120B}" srcOrd="0" destOrd="0" presId="urn:microsoft.com/office/officeart/2005/8/layout/vList5"/>
    <dgm:cxn modelId="{0883BEE5-9677-47CD-B9AE-63DA92901D9B}" type="presParOf" srcId="{16178DC3-5060-44A9-BE27-6BAB9E33944E}" destId="{C778AC45-D51B-4909-A3BD-35FCA52B80B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C1CE4B59-579B-4131-945A-6D3C169FBB5B}" type="doc">
      <dgm:prSet loTypeId="urn:microsoft.com/office/officeart/2005/8/layout/vList2" loCatId="list" qsTypeId="urn:microsoft.com/office/officeart/2005/8/quickstyle/simple1#11" qsCatId="simple" csTypeId="urn:microsoft.com/office/officeart/2005/8/colors/accent1_2#10" csCatId="accent1"/>
      <dgm:spPr/>
      <dgm:t>
        <a:bodyPr/>
        <a:lstStyle/>
        <a:p>
          <a:endParaRPr lang="en-US"/>
        </a:p>
      </dgm:t>
    </dgm:pt>
    <dgm:pt modelId="{10C0DFA9-1314-4995-9586-1F525782F65C}">
      <dgm:prSet/>
      <dgm:spPr/>
      <dgm:t>
        <a:bodyPr/>
        <a:lstStyle/>
        <a:p>
          <a:r>
            <a:rPr lang="en-US"/>
            <a:t>Provide clear navigation. </a:t>
          </a:r>
        </a:p>
      </dgm:t>
    </dgm:pt>
    <dgm:pt modelId="{6B20C10C-9449-47C8-83A3-2A8259F4F68F}" type="parTrans" cxnId="{77BA80EE-6561-4F83-8900-8FE99E89D7B1}">
      <dgm:prSet/>
      <dgm:spPr/>
      <dgm:t>
        <a:bodyPr/>
        <a:lstStyle/>
        <a:p>
          <a:endParaRPr lang="en-US"/>
        </a:p>
      </dgm:t>
    </dgm:pt>
    <dgm:pt modelId="{DECE437E-77ED-41D6-B134-6B7F8897761E}" type="sibTrans" cxnId="{77BA80EE-6561-4F83-8900-8FE99E89D7B1}">
      <dgm:prSet/>
      <dgm:spPr/>
      <dgm:t>
        <a:bodyPr/>
        <a:lstStyle/>
        <a:p>
          <a:endParaRPr lang="en-US"/>
        </a:p>
      </dgm:t>
    </dgm:pt>
    <dgm:pt modelId="{5BEAF91C-FBE4-4634-A3AF-751CAF63FFF0}">
      <dgm:prSet/>
      <dgm:spPr/>
      <dgm:t>
        <a:bodyPr/>
        <a:lstStyle/>
        <a:p>
          <a:r>
            <a:rPr lang="en-US"/>
            <a:t>Users should be able to navigate, find content and determine where they are at any point</a:t>
          </a:r>
        </a:p>
      </dgm:t>
    </dgm:pt>
    <dgm:pt modelId="{970E61FD-ABCC-4966-ACB7-98541B237753}" type="parTrans" cxnId="{83BBAF7F-B039-4CED-B939-C87454E8BF87}">
      <dgm:prSet/>
      <dgm:spPr/>
      <dgm:t>
        <a:bodyPr/>
        <a:lstStyle/>
        <a:p>
          <a:endParaRPr lang="en-US"/>
        </a:p>
      </dgm:t>
    </dgm:pt>
    <dgm:pt modelId="{39A03AEE-1FB1-4BF3-83F9-82FBEC1A1714}" type="sibTrans" cxnId="{83BBAF7F-B039-4CED-B939-C87454E8BF87}">
      <dgm:prSet/>
      <dgm:spPr/>
      <dgm:t>
        <a:bodyPr/>
        <a:lstStyle/>
        <a:p>
          <a:endParaRPr lang="en-US"/>
        </a:p>
      </dgm:t>
    </dgm:pt>
    <dgm:pt modelId="{7FC5CB4A-AF0C-4EF3-8286-95A576F665D1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D5298EBF-6312-4F27-AC8F-01621753020C}" type="parTrans" cxnId="{F7B15580-D24B-4ECF-8C00-7922E40C8E57}">
      <dgm:prSet/>
      <dgm:spPr/>
      <dgm:t>
        <a:bodyPr/>
        <a:lstStyle/>
        <a:p>
          <a:endParaRPr lang="en-US"/>
        </a:p>
      </dgm:t>
    </dgm:pt>
    <dgm:pt modelId="{A0A67E57-F3E4-4FD9-AAEA-F6A0F70F7554}" type="sibTrans" cxnId="{F7B15580-D24B-4ECF-8C00-7922E40C8E57}">
      <dgm:prSet/>
      <dgm:spPr/>
      <dgm:t>
        <a:bodyPr/>
        <a:lstStyle/>
        <a:p>
          <a:endParaRPr lang="en-US"/>
        </a:p>
      </dgm:t>
    </dgm:pt>
    <dgm:pt modelId="{A0A6FB73-E511-4371-ACB9-FF9717BB30FE}">
      <dgm:prSet/>
      <dgm:spPr/>
      <dgm:t>
        <a:bodyPr/>
        <a:lstStyle/>
        <a:p>
          <a:r>
            <a:rPr lang="en-US"/>
            <a:t>A hospital website allows patients to book appointments.</a:t>
          </a:r>
        </a:p>
      </dgm:t>
    </dgm:pt>
    <dgm:pt modelId="{4F4DE934-E5B5-4887-8004-F3428702765B}" type="parTrans" cxnId="{524532BF-FD98-4C66-8090-59C67F30A026}">
      <dgm:prSet/>
      <dgm:spPr/>
      <dgm:t>
        <a:bodyPr/>
        <a:lstStyle/>
        <a:p>
          <a:endParaRPr lang="en-US"/>
        </a:p>
      </dgm:t>
    </dgm:pt>
    <dgm:pt modelId="{45B1075F-0150-451A-8E19-4A1A52F71BEF}" type="sibTrans" cxnId="{524532BF-FD98-4C66-8090-59C67F30A026}">
      <dgm:prSet/>
      <dgm:spPr/>
      <dgm:t>
        <a:bodyPr/>
        <a:lstStyle/>
        <a:p>
          <a:endParaRPr lang="en-US"/>
        </a:p>
      </dgm:t>
    </dgm:pt>
    <dgm:pt modelId="{A33E35D5-A4CD-4E70-8C88-9C173223747A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471D7675-9F2E-43CD-8375-BAD9B2316854}" type="parTrans" cxnId="{470D1740-AF8A-4C20-9915-6CADAC511AC0}">
      <dgm:prSet/>
      <dgm:spPr/>
      <dgm:t>
        <a:bodyPr/>
        <a:lstStyle/>
        <a:p>
          <a:endParaRPr lang="en-US"/>
        </a:p>
      </dgm:t>
    </dgm:pt>
    <dgm:pt modelId="{D5B095AE-DF61-4957-ABAB-8836C96F9AA3}" type="sibTrans" cxnId="{470D1740-AF8A-4C20-9915-6CADAC511AC0}">
      <dgm:prSet/>
      <dgm:spPr/>
      <dgm:t>
        <a:bodyPr/>
        <a:lstStyle/>
        <a:p>
          <a:endParaRPr lang="en-US"/>
        </a:p>
      </dgm:t>
    </dgm:pt>
    <dgm:pt modelId="{6688173F-6183-4262-9FBB-8E06AADE7932}">
      <dgm:prSet/>
      <dgm:spPr/>
      <dgm:t>
        <a:bodyPr/>
        <a:lstStyle/>
        <a:p>
          <a:r>
            <a:rPr lang="en-US"/>
            <a:t>The navigation menu changes on every page, making it difficult to find the appointment section. </a:t>
          </a:r>
        </a:p>
      </dgm:t>
    </dgm:pt>
    <dgm:pt modelId="{7EDAE437-60E4-46DE-B8C4-E42025A9AF0A}" type="parTrans" cxnId="{1ABD5585-9849-4783-8CC9-848B9F12B7B2}">
      <dgm:prSet/>
      <dgm:spPr/>
      <dgm:t>
        <a:bodyPr/>
        <a:lstStyle/>
        <a:p>
          <a:endParaRPr lang="en-US"/>
        </a:p>
      </dgm:t>
    </dgm:pt>
    <dgm:pt modelId="{17708767-657D-49E1-8EAC-44A5A5597F42}" type="sibTrans" cxnId="{1ABD5585-9849-4783-8CC9-848B9F12B7B2}">
      <dgm:prSet/>
      <dgm:spPr/>
      <dgm:t>
        <a:bodyPr/>
        <a:lstStyle/>
        <a:p>
          <a:endParaRPr lang="en-US"/>
        </a:p>
      </dgm:t>
    </dgm:pt>
    <dgm:pt modelId="{917BA5DE-DC75-4973-A5D1-281FCCB04D1E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2D6BBA78-A8BD-4684-BF5C-2FA4118AC417}" type="parTrans" cxnId="{5A4DE054-6DB0-446E-B209-5244648CDFF6}">
      <dgm:prSet/>
      <dgm:spPr/>
      <dgm:t>
        <a:bodyPr/>
        <a:lstStyle/>
        <a:p>
          <a:endParaRPr lang="en-US"/>
        </a:p>
      </dgm:t>
    </dgm:pt>
    <dgm:pt modelId="{B2259214-DD2A-4950-ABEE-6CAC5F32059D}" type="sibTrans" cxnId="{5A4DE054-6DB0-446E-B209-5244648CDFF6}">
      <dgm:prSet/>
      <dgm:spPr/>
      <dgm:t>
        <a:bodyPr/>
        <a:lstStyle/>
        <a:p>
          <a:endParaRPr lang="en-US"/>
        </a:p>
      </dgm:t>
    </dgm:pt>
    <dgm:pt modelId="{9728053B-EBD9-4827-8370-EBBE379CB6C9}">
      <dgm:prSet/>
      <dgm:spPr/>
      <dgm:t>
        <a:bodyPr/>
        <a:lstStyle/>
        <a:p>
          <a:r>
            <a:rPr lang="en-US"/>
            <a:t>The menu remains in the same location on every page. </a:t>
          </a:r>
        </a:p>
      </dgm:t>
    </dgm:pt>
    <dgm:pt modelId="{1D61F315-8320-4D10-830B-13D0EC6045C1}" type="parTrans" cxnId="{21BD3797-BC1A-4D95-BB3A-C5FC387053AC}">
      <dgm:prSet/>
      <dgm:spPr/>
      <dgm:t>
        <a:bodyPr/>
        <a:lstStyle/>
        <a:p>
          <a:endParaRPr lang="en-US"/>
        </a:p>
      </dgm:t>
    </dgm:pt>
    <dgm:pt modelId="{9B37B64F-18EE-4E53-8AC3-5816ABB001A6}" type="sibTrans" cxnId="{21BD3797-BC1A-4D95-BB3A-C5FC387053AC}">
      <dgm:prSet/>
      <dgm:spPr/>
      <dgm:t>
        <a:bodyPr/>
        <a:lstStyle/>
        <a:p>
          <a:endParaRPr lang="en-US"/>
        </a:p>
      </dgm:t>
    </dgm:pt>
    <dgm:pt modelId="{9A20700D-5BD5-46EF-BF60-7CEA6E2A276F}">
      <dgm:prSet/>
      <dgm:spPr/>
      <dgm:t>
        <a:bodyPr/>
        <a:lstStyle/>
        <a:p>
          <a:r>
            <a:rPr lang="en-US" b="1"/>
            <a:t>Benefit:</a:t>
          </a:r>
          <a:r>
            <a:rPr lang="en-US"/>
            <a:t> Users can easily find what they need without becoming confused.</a:t>
          </a:r>
        </a:p>
      </dgm:t>
    </dgm:pt>
    <dgm:pt modelId="{C31DE8C0-66B0-4D94-AE49-4A149FCB2AC7}" type="parTrans" cxnId="{A6451409-DAC8-4428-8417-37E0FD3DEC8D}">
      <dgm:prSet/>
      <dgm:spPr/>
      <dgm:t>
        <a:bodyPr/>
        <a:lstStyle/>
        <a:p>
          <a:endParaRPr lang="en-US"/>
        </a:p>
      </dgm:t>
    </dgm:pt>
    <dgm:pt modelId="{D2720D67-60E1-4FEB-B8E9-0666E1E29BEE}" type="sibTrans" cxnId="{A6451409-DAC8-4428-8417-37E0FD3DEC8D}">
      <dgm:prSet/>
      <dgm:spPr/>
      <dgm:t>
        <a:bodyPr/>
        <a:lstStyle/>
        <a:p>
          <a:endParaRPr lang="en-US"/>
        </a:p>
      </dgm:t>
    </dgm:pt>
    <dgm:pt modelId="{66CEA816-7769-497B-898C-BA50296513A0}" type="pres">
      <dgm:prSet presAssocID="{C1CE4B59-579B-4131-945A-6D3C169FBB5B}" presName="linear" presStyleCnt="0">
        <dgm:presLayoutVars>
          <dgm:animLvl val="lvl"/>
          <dgm:resizeHandles val="exact"/>
        </dgm:presLayoutVars>
      </dgm:prSet>
      <dgm:spPr/>
    </dgm:pt>
    <dgm:pt modelId="{96A83080-3FD5-4EF4-8078-A650886238E3}" type="pres">
      <dgm:prSet presAssocID="{10C0DFA9-1314-4995-9586-1F525782F65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F2B47D0-9838-48E7-B575-A64F2EEDFC94}" type="pres">
      <dgm:prSet presAssocID="{10C0DFA9-1314-4995-9586-1F525782F65C}" presName="childText" presStyleLbl="revTx" presStyleIdx="0" presStyleCnt="4">
        <dgm:presLayoutVars>
          <dgm:bulletEnabled val="1"/>
        </dgm:presLayoutVars>
      </dgm:prSet>
      <dgm:spPr/>
    </dgm:pt>
    <dgm:pt modelId="{E28732E7-E698-43E2-81BC-3CEA3F7DE8FF}" type="pres">
      <dgm:prSet presAssocID="{7FC5CB4A-AF0C-4EF3-8286-95A576F665D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D16B472-0B2B-4D06-B5CC-88777C325445}" type="pres">
      <dgm:prSet presAssocID="{7FC5CB4A-AF0C-4EF3-8286-95A576F665D1}" presName="childText" presStyleLbl="revTx" presStyleIdx="1" presStyleCnt="4">
        <dgm:presLayoutVars>
          <dgm:bulletEnabled val="1"/>
        </dgm:presLayoutVars>
      </dgm:prSet>
      <dgm:spPr/>
    </dgm:pt>
    <dgm:pt modelId="{0C3ADD2A-C8B7-42D1-B808-279516142154}" type="pres">
      <dgm:prSet presAssocID="{A33E35D5-A4CD-4E70-8C88-9C173223747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5B8F55DB-DA9E-45A0-8C10-0E7BA7F1D9FB}" type="pres">
      <dgm:prSet presAssocID="{A33E35D5-A4CD-4E70-8C88-9C173223747A}" presName="childText" presStyleLbl="revTx" presStyleIdx="2" presStyleCnt="4">
        <dgm:presLayoutVars>
          <dgm:bulletEnabled val="1"/>
        </dgm:presLayoutVars>
      </dgm:prSet>
      <dgm:spPr/>
    </dgm:pt>
    <dgm:pt modelId="{0CB7D11A-24C5-421A-AAC3-1284353DE210}" type="pres">
      <dgm:prSet presAssocID="{917BA5DE-DC75-4973-A5D1-281FCCB04D1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D83694BF-51B9-4F40-ABBE-EAA70DD32477}" type="pres">
      <dgm:prSet presAssocID="{917BA5DE-DC75-4973-A5D1-281FCCB04D1E}" presName="childText" presStyleLbl="revTx" presStyleIdx="3" presStyleCnt="4">
        <dgm:presLayoutVars>
          <dgm:bulletEnabled val="1"/>
        </dgm:presLayoutVars>
      </dgm:prSet>
      <dgm:spPr/>
    </dgm:pt>
    <dgm:pt modelId="{29BD1E10-722E-4D0E-9991-3CBA71F7802E}" type="pres">
      <dgm:prSet presAssocID="{9A20700D-5BD5-46EF-BF60-7CEA6E2A276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A6451409-DAC8-4428-8417-37E0FD3DEC8D}" srcId="{C1CE4B59-579B-4131-945A-6D3C169FBB5B}" destId="{9A20700D-5BD5-46EF-BF60-7CEA6E2A276F}" srcOrd="4" destOrd="0" parTransId="{C31DE8C0-66B0-4D94-AE49-4A149FCB2AC7}" sibTransId="{D2720D67-60E1-4FEB-B8E9-0666E1E29BEE}"/>
    <dgm:cxn modelId="{83A9281B-3D0C-40DE-A041-2FAE7701946E}" type="presOf" srcId="{6688173F-6183-4262-9FBB-8E06AADE7932}" destId="{5B8F55DB-DA9E-45A0-8C10-0E7BA7F1D9FB}" srcOrd="0" destOrd="0" presId="urn:microsoft.com/office/officeart/2005/8/layout/vList2"/>
    <dgm:cxn modelId="{864B4C28-6475-4A07-8061-C35D54083833}" type="presOf" srcId="{A0A6FB73-E511-4371-ACB9-FF9717BB30FE}" destId="{0D16B472-0B2B-4D06-B5CC-88777C325445}" srcOrd="0" destOrd="0" presId="urn:microsoft.com/office/officeart/2005/8/layout/vList2"/>
    <dgm:cxn modelId="{8C9F922B-56E2-4C77-999E-EBCBC908E538}" type="presOf" srcId="{9A20700D-5BD5-46EF-BF60-7CEA6E2A276F}" destId="{29BD1E10-722E-4D0E-9991-3CBA71F7802E}" srcOrd="0" destOrd="0" presId="urn:microsoft.com/office/officeart/2005/8/layout/vList2"/>
    <dgm:cxn modelId="{5556E13B-E480-4C94-97C5-7E927A34949F}" type="presOf" srcId="{7FC5CB4A-AF0C-4EF3-8286-95A576F665D1}" destId="{E28732E7-E698-43E2-81BC-3CEA3F7DE8FF}" srcOrd="0" destOrd="0" presId="urn:microsoft.com/office/officeart/2005/8/layout/vList2"/>
    <dgm:cxn modelId="{470D1740-AF8A-4C20-9915-6CADAC511AC0}" srcId="{C1CE4B59-579B-4131-945A-6D3C169FBB5B}" destId="{A33E35D5-A4CD-4E70-8C88-9C173223747A}" srcOrd="2" destOrd="0" parTransId="{471D7675-9F2E-43CD-8375-BAD9B2316854}" sibTransId="{D5B095AE-DF61-4957-ABAB-8836C96F9AA3}"/>
    <dgm:cxn modelId="{E93D1043-36AA-4C82-99EC-62402CEDE466}" type="presOf" srcId="{9728053B-EBD9-4827-8370-EBBE379CB6C9}" destId="{D83694BF-51B9-4F40-ABBE-EAA70DD32477}" srcOrd="0" destOrd="0" presId="urn:microsoft.com/office/officeart/2005/8/layout/vList2"/>
    <dgm:cxn modelId="{A5287E65-E050-426F-9285-1F8433D287EE}" type="presOf" srcId="{10C0DFA9-1314-4995-9586-1F525782F65C}" destId="{96A83080-3FD5-4EF4-8078-A650886238E3}" srcOrd="0" destOrd="0" presId="urn:microsoft.com/office/officeart/2005/8/layout/vList2"/>
    <dgm:cxn modelId="{D860F553-AC0B-4136-BBDA-5E0EE9EC0505}" type="presOf" srcId="{A33E35D5-A4CD-4E70-8C88-9C173223747A}" destId="{0C3ADD2A-C8B7-42D1-B808-279516142154}" srcOrd="0" destOrd="0" presId="urn:microsoft.com/office/officeart/2005/8/layout/vList2"/>
    <dgm:cxn modelId="{5A4DE054-6DB0-446E-B209-5244648CDFF6}" srcId="{C1CE4B59-579B-4131-945A-6D3C169FBB5B}" destId="{917BA5DE-DC75-4973-A5D1-281FCCB04D1E}" srcOrd="3" destOrd="0" parTransId="{2D6BBA78-A8BD-4684-BF5C-2FA4118AC417}" sibTransId="{B2259214-DD2A-4950-ABEE-6CAC5F32059D}"/>
    <dgm:cxn modelId="{83BBAF7F-B039-4CED-B939-C87454E8BF87}" srcId="{10C0DFA9-1314-4995-9586-1F525782F65C}" destId="{5BEAF91C-FBE4-4634-A3AF-751CAF63FFF0}" srcOrd="0" destOrd="0" parTransId="{970E61FD-ABCC-4966-ACB7-98541B237753}" sibTransId="{39A03AEE-1FB1-4BF3-83F9-82FBEC1A1714}"/>
    <dgm:cxn modelId="{F7B15580-D24B-4ECF-8C00-7922E40C8E57}" srcId="{C1CE4B59-579B-4131-945A-6D3C169FBB5B}" destId="{7FC5CB4A-AF0C-4EF3-8286-95A576F665D1}" srcOrd="1" destOrd="0" parTransId="{D5298EBF-6312-4F27-AC8F-01621753020C}" sibTransId="{A0A67E57-F3E4-4FD9-AAEA-F6A0F70F7554}"/>
    <dgm:cxn modelId="{1ABD5585-9849-4783-8CC9-848B9F12B7B2}" srcId="{A33E35D5-A4CD-4E70-8C88-9C173223747A}" destId="{6688173F-6183-4262-9FBB-8E06AADE7932}" srcOrd="0" destOrd="0" parTransId="{7EDAE437-60E4-46DE-B8C4-E42025A9AF0A}" sibTransId="{17708767-657D-49E1-8EAC-44A5A5597F42}"/>
    <dgm:cxn modelId="{9232578D-F267-4446-B5C9-025BE7AF1F66}" type="presOf" srcId="{5BEAF91C-FBE4-4634-A3AF-751CAF63FFF0}" destId="{6F2B47D0-9838-48E7-B575-A64F2EEDFC94}" srcOrd="0" destOrd="0" presId="urn:microsoft.com/office/officeart/2005/8/layout/vList2"/>
    <dgm:cxn modelId="{21BD3797-BC1A-4D95-BB3A-C5FC387053AC}" srcId="{917BA5DE-DC75-4973-A5D1-281FCCB04D1E}" destId="{9728053B-EBD9-4827-8370-EBBE379CB6C9}" srcOrd="0" destOrd="0" parTransId="{1D61F315-8320-4D10-830B-13D0EC6045C1}" sibTransId="{9B37B64F-18EE-4E53-8AC3-5816ABB001A6}"/>
    <dgm:cxn modelId="{1522A3A3-3BE1-4E94-A19F-AC0DF61AF289}" type="presOf" srcId="{917BA5DE-DC75-4973-A5D1-281FCCB04D1E}" destId="{0CB7D11A-24C5-421A-AAC3-1284353DE210}" srcOrd="0" destOrd="0" presId="urn:microsoft.com/office/officeart/2005/8/layout/vList2"/>
    <dgm:cxn modelId="{524532BF-FD98-4C66-8090-59C67F30A026}" srcId="{7FC5CB4A-AF0C-4EF3-8286-95A576F665D1}" destId="{A0A6FB73-E511-4371-ACB9-FF9717BB30FE}" srcOrd="0" destOrd="0" parTransId="{4F4DE934-E5B5-4887-8004-F3428702765B}" sibTransId="{45B1075F-0150-451A-8E19-4A1A52F71BEF}"/>
    <dgm:cxn modelId="{63D175C9-41E6-4715-95A0-7A6308862BFA}" type="presOf" srcId="{C1CE4B59-579B-4131-945A-6D3C169FBB5B}" destId="{66CEA816-7769-497B-898C-BA50296513A0}" srcOrd="0" destOrd="0" presId="urn:microsoft.com/office/officeart/2005/8/layout/vList2"/>
    <dgm:cxn modelId="{77BA80EE-6561-4F83-8900-8FE99E89D7B1}" srcId="{C1CE4B59-579B-4131-945A-6D3C169FBB5B}" destId="{10C0DFA9-1314-4995-9586-1F525782F65C}" srcOrd="0" destOrd="0" parTransId="{6B20C10C-9449-47C8-83A3-2A8259F4F68F}" sibTransId="{DECE437E-77ED-41D6-B134-6B7F8897761E}"/>
    <dgm:cxn modelId="{A31B8D51-380A-4CF4-937A-77861808E0FC}" type="presParOf" srcId="{66CEA816-7769-497B-898C-BA50296513A0}" destId="{96A83080-3FD5-4EF4-8078-A650886238E3}" srcOrd="0" destOrd="0" presId="urn:microsoft.com/office/officeart/2005/8/layout/vList2"/>
    <dgm:cxn modelId="{27EAE16F-3E01-440B-BD6C-9AD10DF47D61}" type="presParOf" srcId="{66CEA816-7769-497B-898C-BA50296513A0}" destId="{6F2B47D0-9838-48E7-B575-A64F2EEDFC94}" srcOrd="1" destOrd="0" presId="urn:microsoft.com/office/officeart/2005/8/layout/vList2"/>
    <dgm:cxn modelId="{B97B1DC4-89AB-4EFF-90DB-394FCABD7826}" type="presParOf" srcId="{66CEA816-7769-497B-898C-BA50296513A0}" destId="{E28732E7-E698-43E2-81BC-3CEA3F7DE8FF}" srcOrd="2" destOrd="0" presId="urn:microsoft.com/office/officeart/2005/8/layout/vList2"/>
    <dgm:cxn modelId="{5F6519F9-9200-4E41-98C2-CF386560169C}" type="presParOf" srcId="{66CEA816-7769-497B-898C-BA50296513A0}" destId="{0D16B472-0B2B-4D06-B5CC-88777C325445}" srcOrd="3" destOrd="0" presId="urn:microsoft.com/office/officeart/2005/8/layout/vList2"/>
    <dgm:cxn modelId="{9E53C4EE-C969-46C6-B23F-8499FDAB47D7}" type="presParOf" srcId="{66CEA816-7769-497B-898C-BA50296513A0}" destId="{0C3ADD2A-C8B7-42D1-B808-279516142154}" srcOrd="4" destOrd="0" presId="urn:microsoft.com/office/officeart/2005/8/layout/vList2"/>
    <dgm:cxn modelId="{40E59782-1F47-460B-A9C4-CB583BD786BA}" type="presParOf" srcId="{66CEA816-7769-497B-898C-BA50296513A0}" destId="{5B8F55DB-DA9E-45A0-8C10-0E7BA7F1D9FB}" srcOrd="5" destOrd="0" presId="urn:microsoft.com/office/officeart/2005/8/layout/vList2"/>
    <dgm:cxn modelId="{2444D1E7-DFA4-4858-BDCE-D122CEE62986}" type="presParOf" srcId="{66CEA816-7769-497B-898C-BA50296513A0}" destId="{0CB7D11A-24C5-421A-AAC3-1284353DE210}" srcOrd="6" destOrd="0" presId="urn:microsoft.com/office/officeart/2005/8/layout/vList2"/>
    <dgm:cxn modelId="{E20ABA25-08E0-4809-AD26-DECA60D0AC3D}" type="presParOf" srcId="{66CEA816-7769-497B-898C-BA50296513A0}" destId="{D83694BF-51B9-4F40-ABBE-EAA70DD32477}" srcOrd="7" destOrd="0" presId="urn:microsoft.com/office/officeart/2005/8/layout/vList2"/>
    <dgm:cxn modelId="{9D5E4708-FA97-4C86-87FF-5FAA3EEE9C29}" type="presParOf" srcId="{66CEA816-7769-497B-898C-BA50296513A0}" destId="{29BD1E10-722E-4D0E-9991-3CBA71F7802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BD6C3E8-617C-4D57-AF68-E63D6A099A30}" type="doc">
      <dgm:prSet loTypeId="urn:microsoft.com/office/officeart/2005/8/layout/vList2" loCatId="list" qsTypeId="urn:microsoft.com/office/officeart/2005/8/quickstyle/simple1#12" qsCatId="simple" csTypeId="urn:microsoft.com/office/officeart/2005/8/colors/accent1_2#11" csCatId="accent1"/>
      <dgm:spPr/>
      <dgm:t>
        <a:bodyPr/>
        <a:lstStyle/>
        <a:p>
          <a:endParaRPr lang="en-US"/>
        </a:p>
      </dgm:t>
    </dgm:pt>
    <dgm:pt modelId="{996654F9-040D-4780-8DFF-27C646B75957}">
      <dgm:prSet/>
      <dgm:spPr/>
      <dgm:t>
        <a:bodyPr/>
        <a:lstStyle/>
        <a:p>
          <a:r>
            <a:rPr lang="en-US" b="1"/>
            <a:t>Accessible Forms</a:t>
          </a:r>
          <a:endParaRPr lang="en-US"/>
        </a:p>
      </dgm:t>
    </dgm:pt>
    <dgm:pt modelId="{25A95079-A2FB-449E-B75E-6DBBE7ABE375}" type="parTrans" cxnId="{5F29AA1A-314C-4D78-8678-8FB5F8E16589}">
      <dgm:prSet/>
      <dgm:spPr/>
      <dgm:t>
        <a:bodyPr/>
        <a:lstStyle/>
        <a:p>
          <a:endParaRPr lang="en-US"/>
        </a:p>
      </dgm:t>
    </dgm:pt>
    <dgm:pt modelId="{9A6A986A-F170-4468-BEE3-32C30A952EB2}" type="sibTrans" cxnId="{5F29AA1A-314C-4D78-8678-8FB5F8E16589}">
      <dgm:prSet/>
      <dgm:spPr/>
      <dgm:t>
        <a:bodyPr/>
        <a:lstStyle/>
        <a:p>
          <a:endParaRPr lang="en-US"/>
        </a:p>
      </dgm:t>
    </dgm:pt>
    <dgm:pt modelId="{CCF4BF71-A49F-4CE2-807A-2E3C8D998A49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DDE67F91-3FC3-476B-BC59-156516349ECB}" type="parTrans" cxnId="{5C58DA6F-8E28-4B89-845C-FB5F64B2E8D3}">
      <dgm:prSet/>
      <dgm:spPr/>
      <dgm:t>
        <a:bodyPr/>
        <a:lstStyle/>
        <a:p>
          <a:endParaRPr lang="en-US"/>
        </a:p>
      </dgm:t>
    </dgm:pt>
    <dgm:pt modelId="{043C54FE-A070-4360-9F23-AB106FD3C068}" type="sibTrans" cxnId="{5C58DA6F-8E28-4B89-845C-FB5F64B2E8D3}">
      <dgm:prSet/>
      <dgm:spPr/>
      <dgm:t>
        <a:bodyPr/>
        <a:lstStyle/>
        <a:p>
          <a:endParaRPr lang="en-US"/>
        </a:p>
      </dgm:t>
    </dgm:pt>
    <dgm:pt modelId="{B91DC207-0D1A-41F6-90B4-5AE0B778662C}">
      <dgm:prSet/>
      <dgm:spPr/>
      <dgm:t>
        <a:bodyPr/>
        <a:lstStyle/>
        <a:p>
          <a:r>
            <a:rPr lang="en-US"/>
            <a:t>A job applicant fills out an online application.</a:t>
          </a:r>
        </a:p>
      </dgm:t>
    </dgm:pt>
    <dgm:pt modelId="{8840F6F8-2FE3-4367-AB89-755E92932B8D}" type="parTrans" cxnId="{FDFBBEF1-EC94-42FB-8B7C-B5E6B978604B}">
      <dgm:prSet/>
      <dgm:spPr/>
      <dgm:t>
        <a:bodyPr/>
        <a:lstStyle/>
        <a:p>
          <a:endParaRPr lang="en-US"/>
        </a:p>
      </dgm:t>
    </dgm:pt>
    <dgm:pt modelId="{D55E9A0D-D491-410F-897D-DE6CB951DD53}" type="sibTrans" cxnId="{FDFBBEF1-EC94-42FB-8B7C-B5E6B978604B}">
      <dgm:prSet/>
      <dgm:spPr/>
      <dgm:t>
        <a:bodyPr/>
        <a:lstStyle/>
        <a:p>
          <a:endParaRPr lang="en-US"/>
        </a:p>
      </dgm:t>
    </dgm:pt>
    <dgm:pt modelId="{CA6DA0A6-A7C4-4096-92A5-4931AA99B922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0B0FE5FB-D1D4-4DBB-A2FB-F6D3526F4F94}" type="parTrans" cxnId="{929E18FD-B740-4AAB-AD01-021096B189B7}">
      <dgm:prSet/>
      <dgm:spPr/>
      <dgm:t>
        <a:bodyPr/>
        <a:lstStyle/>
        <a:p>
          <a:endParaRPr lang="en-US"/>
        </a:p>
      </dgm:t>
    </dgm:pt>
    <dgm:pt modelId="{D5EE9318-4F31-4E8F-A7DC-A25347F8796A}" type="sibTrans" cxnId="{929E18FD-B740-4AAB-AD01-021096B189B7}">
      <dgm:prSet/>
      <dgm:spPr/>
      <dgm:t>
        <a:bodyPr/>
        <a:lstStyle/>
        <a:p>
          <a:endParaRPr lang="en-US"/>
        </a:p>
      </dgm:t>
    </dgm:pt>
    <dgm:pt modelId="{B76CE969-AEB1-41A7-A65C-76A7F49A0B32}">
      <dgm:prSet/>
      <dgm:spPr/>
      <dgm:t>
        <a:bodyPr/>
        <a:lstStyle/>
        <a:p>
          <a:r>
            <a:rPr lang="en-US"/>
            <a:t>Pressing the Tab key skips important fields. </a:t>
          </a:r>
        </a:p>
      </dgm:t>
    </dgm:pt>
    <dgm:pt modelId="{090F2D32-B268-4A16-A436-FF03F55D4475}" type="parTrans" cxnId="{ACE284B2-5E2B-4FD7-82A4-7C58F51BEC62}">
      <dgm:prSet/>
      <dgm:spPr/>
      <dgm:t>
        <a:bodyPr/>
        <a:lstStyle/>
        <a:p>
          <a:endParaRPr lang="en-US"/>
        </a:p>
      </dgm:t>
    </dgm:pt>
    <dgm:pt modelId="{C3F3F924-6F9A-4C2A-9D3C-7B6150DD1C23}" type="sibTrans" cxnId="{ACE284B2-5E2B-4FD7-82A4-7C58F51BEC62}">
      <dgm:prSet/>
      <dgm:spPr/>
      <dgm:t>
        <a:bodyPr/>
        <a:lstStyle/>
        <a:p>
          <a:endParaRPr lang="en-US"/>
        </a:p>
      </dgm:t>
    </dgm:pt>
    <dgm:pt modelId="{370B6315-824E-427D-840E-D9ACE483DA49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604DCC8B-2A66-4586-B470-D7935DF59311}" type="parTrans" cxnId="{CB3C5F2A-B47F-499D-9C76-8A646D2CA135}">
      <dgm:prSet/>
      <dgm:spPr/>
      <dgm:t>
        <a:bodyPr/>
        <a:lstStyle/>
        <a:p>
          <a:endParaRPr lang="en-US"/>
        </a:p>
      </dgm:t>
    </dgm:pt>
    <dgm:pt modelId="{36A2AA0B-57A4-4A08-B056-599FA73EECDA}" type="sibTrans" cxnId="{CB3C5F2A-B47F-499D-9C76-8A646D2CA135}">
      <dgm:prSet/>
      <dgm:spPr/>
      <dgm:t>
        <a:bodyPr/>
        <a:lstStyle/>
        <a:p>
          <a:endParaRPr lang="en-US"/>
        </a:p>
      </dgm:t>
    </dgm:pt>
    <dgm:pt modelId="{DEF500B6-5B62-4562-B15C-7385EAE6C001}">
      <dgm:prSet/>
      <dgm:spPr/>
      <dgm:t>
        <a:bodyPr/>
        <a:lstStyle/>
        <a:p>
          <a:r>
            <a:rPr lang="en-US"/>
            <a:t>The Tab key moves through the form in a logical order from top to bottom. </a:t>
          </a:r>
        </a:p>
      </dgm:t>
    </dgm:pt>
    <dgm:pt modelId="{BB23F143-5E59-448A-8337-4230EF8638DC}" type="parTrans" cxnId="{4E4C2BC7-7714-411B-B491-FCFC723D3455}">
      <dgm:prSet/>
      <dgm:spPr/>
      <dgm:t>
        <a:bodyPr/>
        <a:lstStyle/>
        <a:p>
          <a:endParaRPr lang="en-US"/>
        </a:p>
      </dgm:t>
    </dgm:pt>
    <dgm:pt modelId="{873F3A75-0236-47E0-9E13-3409D66D15FD}" type="sibTrans" cxnId="{4E4C2BC7-7714-411B-B491-FCFC723D3455}">
      <dgm:prSet/>
      <dgm:spPr/>
      <dgm:t>
        <a:bodyPr/>
        <a:lstStyle/>
        <a:p>
          <a:endParaRPr lang="en-US"/>
        </a:p>
      </dgm:t>
    </dgm:pt>
    <dgm:pt modelId="{C9DD08B1-CE4E-499C-8D23-003BDFB7F2BB}">
      <dgm:prSet/>
      <dgm:spPr/>
      <dgm:t>
        <a:bodyPr/>
        <a:lstStyle/>
        <a:p>
          <a:r>
            <a:rPr lang="en-US" b="1"/>
            <a:t>Benefit</a:t>
          </a:r>
          <a:endParaRPr lang="en-US"/>
        </a:p>
      </dgm:t>
    </dgm:pt>
    <dgm:pt modelId="{B8305651-7C65-4674-840C-90225EBCEDBD}" type="parTrans" cxnId="{C949B214-BCE8-4452-A03F-CAFC563D4A73}">
      <dgm:prSet/>
      <dgm:spPr/>
      <dgm:t>
        <a:bodyPr/>
        <a:lstStyle/>
        <a:p>
          <a:endParaRPr lang="en-US"/>
        </a:p>
      </dgm:t>
    </dgm:pt>
    <dgm:pt modelId="{CCA83A87-D1A4-4DE5-9672-8BA9495E50D4}" type="sibTrans" cxnId="{C949B214-BCE8-4452-A03F-CAFC563D4A73}">
      <dgm:prSet/>
      <dgm:spPr/>
      <dgm:t>
        <a:bodyPr/>
        <a:lstStyle/>
        <a:p>
          <a:endParaRPr lang="en-US"/>
        </a:p>
      </dgm:t>
    </dgm:pt>
    <dgm:pt modelId="{9EF60D65-BBE8-4E0A-81C7-2AF54D6CEBA4}">
      <dgm:prSet/>
      <dgm:spPr/>
      <dgm:t>
        <a:bodyPr/>
        <a:lstStyle/>
        <a:p>
          <a:r>
            <a:rPr lang="en-US"/>
            <a:t>Keyboard users can complete the application efficiently.</a:t>
          </a:r>
        </a:p>
      </dgm:t>
    </dgm:pt>
    <dgm:pt modelId="{E799B990-E467-42F4-8C24-D9B69C2CC528}" type="parTrans" cxnId="{3B5712D6-3D37-4A78-8565-C6068260D9A9}">
      <dgm:prSet/>
      <dgm:spPr/>
      <dgm:t>
        <a:bodyPr/>
        <a:lstStyle/>
        <a:p>
          <a:endParaRPr lang="en-US"/>
        </a:p>
      </dgm:t>
    </dgm:pt>
    <dgm:pt modelId="{FD9BCADF-EAAF-49D4-9A71-23F218D24D8F}" type="sibTrans" cxnId="{3B5712D6-3D37-4A78-8565-C6068260D9A9}">
      <dgm:prSet/>
      <dgm:spPr/>
      <dgm:t>
        <a:bodyPr/>
        <a:lstStyle/>
        <a:p>
          <a:endParaRPr lang="en-US"/>
        </a:p>
      </dgm:t>
    </dgm:pt>
    <dgm:pt modelId="{6EEDCECB-028A-4DAB-A17A-389D3D0B1A99}" type="pres">
      <dgm:prSet presAssocID="{3BD6C3E8-617C-4D57-AF68-E63D6A099A30}" presName="linear" presStyleCnt="0">
        <dgm:presLayoutVars>
          <dgm:animLvl val="lvl"/>
          <dgm:resizeHandles val="exact"/>
        </dgm:presLayoutVars>
      </dgm:prSet>
      <dgm:spPr/>
    </dgm:pt>
    <dgm:pt modelId="{24FF6A73-7997-4D1B-8058-18152E419853}" type="pres">
      <dgm:prSet presAssocID="{996654F9-040D-4780-8DFF-27C646B7595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9A4778A-9237-4ADA-BB01-6BC97EDA743D}" type="pres">
      <dgm:prSet presAssocID="{9A6A986A-F170-4468-BEE3-32C30A952EB2}" presName="spacer" presStyleCnt="0"/>
      <dgm:spPr/>
    </dgm:pt>
    <dgm:pt modelId="{34A96CB2-ED65-4215-9E22-77CC1A0AC7BB}" type="pres">
      <dgm:prSet presAssocID="{CCF4BF71-A49F-4CE2-807A-2E3C8D998A4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112AEB5-78AE-42D7-9286-FAD8EC0F2BE2}" type="pres">
      <dgm:prSet presAssocID="{CCF4BF71-A49F-4CE2-807A-2E3C8D998A49}" presName="childText" presStyleLbl="revTx" presStyleIdx="0" presStyleCnt="4">
        <dgm:presLayoutVars>
          <dgm:bulletEnabled val="1"/>
        </dgm:presLayoutVars>
      </dgm:prSet>
      <dgm:spPr/>
    </dgm:pt>
    <dgm:pt modelId="{B110D43E-2156-41EE-B282-3D5651F01617}" type="pres">
      <dgm:prSet presAssocID="{CA6DA0A6-A7C4-4096-92A5-4931AA99B922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0D8C677-2BE5-40DF-B569-550AAB99B6FE}" type="pres">
      <dgm:prSet presAssocID="{CA6DA0A6-A7C4-4096-92A5-4931AA99B922}" presName="childText" presStyleLbl="revTx" presStyleIdx="1" presStyleCnt="4">
        <dgm:presLayoutVars>
          <dgm:bulletEnabled val="1"/>
        </dgm:presLayoutVars>
      </dgm:prSet>
      <dgm:spPr/>
    </dgm:pt>
    <dgm:pt modelId="{95CC7328-A009-4DF7-AD84-02D9D68D31A8}" type="pres">
      <dgm:prSet presAssocID="{370B6315-824E-427D-840E-D9ACE483DA4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8693CF4-324C-42BC-81D9-ECEAF717EE13}" type="pres">
      <dgm:prSet presAssocID="{370B6315-824E-427D-840E-D9ACE483DA49}" presName="childText" presStyleLbl="revTx" presStyleIdx="2" presStyleCnt="4">
        <dgm:presLayoutVars>
          <dgm:bulletEnabled val="1"/>
        </dgm:presLayoutVars>
      </dgm:prSet>
      <dgm:spPr/>
    </dgm:pt>
    <dgm:pt modelId="{579F1723-2136-4174-B14D-AAE7E8445360}" type="pres">
      <dgm:prSet presAssocID="{C9DD08B1-CE4E-499C-8D23-003BDFB7F2BB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EE4FDB74-2D24-4496-A9D0-53C1B1B24FDD}" type="pres">
      <dgm:prSet presAssocID="{C9DD08B1-CE4E-499C-8D23-003BDFB7F2BB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37E20B0C-81FF-415C-AF17-260F24C9954E}" type="presOf" srcId="{C9DD08B1-CE4E-499C-8D23-003BDFB7F2BB}" destId="{579F1723-2136-4174-B14D-AAE7E8445360}" srcOrd="0" destOrd="0" presId="urn:microsoft.com/office/officeart/2005/8/layout/vList2"/>
    <dgm:cxn modelId="{DD380113-A0B3-4B6A-B584-2BDBC2F3EC80}" type="presOf" srcId="{B76CE969-AEB1-41A7-A65C-76A7F49A0B32}" destId="{70D8C677-2BE5-40DF-B569-550AAB99B6FE}" srcOrd="0" destOrd="0" presId="urn:microsoft.com/office/officeart/2005/8/layout/vList2"/>
    <dgm:cxn modelId="{C949B214-BCE8-4452-A03F-CAFC563D4A73}" srcId="{3BD6C3E8-617C-4D57-AF68-E63D6A099A30}" destId="{C9DD08B1-CE4E-499C-8D23-003BDFB7F2BB}" srcOrd="4" destOrd="0" parTransId="{B8305651-7C65-4674-840C-90225EBCEDBD}" sibTransId="{CCA83A87-D1A4-4DE5-9672-8BA9495E50D4}"/>
    <dgm:cxn modelId="{5F29AA1A-314C-4D78-8678-8FB5F8E16589}" srcId="{3BD6C3E8-617C-4D57-AF68-E63D6A099A30}" destId="{996654F9-040D-4780-8DFF-27C646B75957}" srcOrd="0" destOrd="0" parTransId="{25A95079-A2FB-449E-B75E-6DBBE7ABE375}" sibTransId="{9A6A986A-F170-4468-BEE3-32C30A952EB2}"/>
    <dgm:cxn modelId="{CB3C5F2A-B47F-499D-9C76-8A646D2CA135}" srcId="{3BD6C3E8-617C-4D57-AF68-E63D6A099A30}" destId="{370B6315-824E-427D-840E-D9ACE483DA49}" srcOrd="3" destOrd="0" parTransId="{604DCC8B-2A66-4586-B470-D7935DF59311}" sibTransId="{36A2AA0B-57A4-4A08-B056-599FA73EECDA}"/>
    <dgm:cxn modelId="{AF658B34-06E0-48B7-AD0C-9C7134E53EA8}" type="presOf" srcId="{996654F9-040D-4780-8DFF-27C646B75957}" destId="{24FF6A73-7997-4D1B-8058-18152E419853}" srcOrd="0" destOrd="0" presId="urn:microsoft.com/office/officeart/2005/8/layout/vList2"/>
    <dgm:cxn modelId="{4BBC7C5E-40C1-419E-8157-4848EAF31ACD}" type="presOf" srcId="{CCF4BF71-A49F-4CE2-807A-2E3C8D998A49}" destId="{34A96CB2-ED65-4215-9E22-77CC1A0AC7BB}" srcOrd="0" destOrd="0" presId="urn:microsoft.com/office/officeart/2005/8/layout/vList2"/>
    <dgm:cxn modelId="{5C58DA6F-8E28-4B89-845C-FB5F64B2E8D3}" srcId="{3BD6C3E8-617C-4D57-AF68-E63D6A099A30}" destId="{CCF4BF71-A49F-4CE2-807A-2E3C8D998A49}" srcOrd="1" destOrd="0" parTransId="{DDE67F91-3FC3-476B-BC59-156516349ECB}" sibTransId="{043C54FE-A070-4360-9F23-AB106FD3C068}"/>
    <dgm:cxn modelId="{054CFE55-83E4-4C5D-98D8-92144D589487}" type="presOf" srcId="{CA6DA0A6-A7C4-4096-92A5-4931AA99B922}" destId="{B110D43E-2156-41EE-B282-3D5651F01617}" srcOrd="0" destOrd="0" presId="urn:microsoft.com/office/officeart/2005/8/layout/vList2"/>
    <dgm:cxn modelId="{C5A85382-BBA4-492B-895E-1E8163922E65}" type="presOf" srcId="{B91DC207-0D1A-41F6-90B4-5AE0B778662C}" destId="{D112AEB5-78AE-42D7-9286-FAD8EC0F2BE2}" srcOrd="0" destOrd="0" presId="urn:microsoft.com/office/officeart/2005/8/layout/vList2"/>
    <dgm:cxn modelId="{B6C24C8F-CE4C-4AFD-AE05-F27843EDFDB9}" type="presOf" srcId="{370B6315-824E-427D-840E-D9ACE483DA49}" destId="{95CC7328-A009-4DF7-AD84-02D9D68D31A8}" srcOrd="0" destOrd="0" presId="urn:microsoft.com/office/officeart/2005/8/layout/vList2"/>
    <dgm:cxn modelId="{ACE284B2-5E2B-4FD7-82A4-7C58F51BEC62}" srcId="{CA6DA0A6-A7C4-4096-92A5-4931AA99B922}" destId="{B76CE969-AEB1-41A7-A65C-76A7F49A0B32}" srcOrd="0" destOrd="0" parTransId="{090F2D32-B268-4A16-A436-FF03F55D4475}" sibTransId="{C3F3F924-6F9A-4C2A-9D3C-7B6150DD1C23}"/>
    <dgm:cxn modelId="{5FBFF5BD-4701-4186-9099-84AC1F9837FB}" type="presOf" srcId="{DEF500B6-5B62-4562-B15C-7385EAE6C001}" destId="{18693CF4-324C-42BC-81D9-ECEAF717EE13}" srcOrd="0" destOrd="0" presId="urn:microsoft.com/office/officeart/2005/8/layout/vList2"/>
    <dgm:cxn modelId="{4E4C2BC7-7714-411B-B491-FCFC723D3455}" srcId="{370B6315-824E-427D-840E-D9ACE483DA49}" destId="{DEF500B6-5B62-4562-B15C-7385EAE6C001}" srcOrd="0" destOrd="0" parTransId="{BB23F143-5E59-448A-8337-4230EF8638DC}" sibTransId="{873F3A75-0236-47E0-9E13-3409D66D15FD}"/>
    <dgm:cxn modelId="{2AC978D4-3969-4707-A3AF-BA8C38F06A3E}" type="presOf" srcId="{3BD6C3E8-617C-4D57-AF68-E63D6A099A30}" destId="{6EEDCECB-028A-4DAB-A17A-389D3D0B1A99}" srcOrd="0" destOrd="0" presId="urn:microsoft.com/office/officeart/2005/8/layout/vList2"/>
    <dgm:cxn modelId="{3B5712D6-3D37-4A78-8565-C6068260D9A9}" srcId="{C9DD08B1-CE4E-499C-8D23-003BDFB7F2BB}" destId="{9EF60D65-BBE8-4E0A-81C7-2AF54D6CEBA4}" srcOrd="0" destOrd="0" parTransId="{E799B990-E467-42F4-8C24-D9B69C2CC528}" sibTransId="{FD9BCADF-EAAF-49D4-9A71-23F218D24D8F}"/>
    <dgm:cxn modelId="{DEE636EF-E8A4-4634-82FF-FBCC39133620}" type="presOf" srcId="{9EF60D65-BBE8-4E0A-81C7-2AF54D6CEBA4}" destId="{EE4FDB74-2D24-4496-A9D0-53C1B1B24FDD}" srcOrd="0" destOrd="0" presId="urn:microsoft.com/office/officeart/2005/8/layout/vList2"/>
    <dgm:cxn modelId="{FDFBBEF1-EC94-42FB-8B7C-B5E6B978604B}" srcId="{CCF4BF71-A49F-4CE2-807A-2E3C8D998A49}" destId="{B91DC207-0D1A-41F6-90B4-5AE0B778662C}" srcOrd="0" destOrd="0" parTransId="{8840F6F8-2FE3-4367-AB89-755E92932B8D}" sibTransId="{D55E9A0D-D491-410F-897D-DE6CB951DD53}"/>
    <dgm:cxn modelId="{929E18FD-B740-4AAB-AD01-021096B189B7}" srcId="{3BD6C3E8-617C-4D57-AF68-E63D6A099A30}" destId="{CA6DA0A6-A7C4-4096-92A5-4931AA99B922}" srcOrd="2" destOrd="0" parTransId="{0B0FE5FB-D1D4-4DBB-A2FB-F6D3526F4F94}" sibTransId="{D5EE9318-4F31-4E8F-A7DC-A25347F8796A}"/>
    <dgm:cxn modelId="{E4E564A7-CB42-4AE5-B4D9-84C911634589}" type="presParOf" srcId="{6EEDCECB-028A-4DAB-A17A-389D3D0B1A99}" destId="{24FF6A73-7997-4D1B-8058-18152E419853}" srcOrd="0" destOrd="0" presId="urn:microsoft.com/office/officeart/2005/8/layout/vList2"/>
    <dgm:cxn modelId="{FB03DEC1-3E14-42EF-831B-3F1A3DE0C61D}" type="presParOf" srcId="{6EEDCECB-028A-4DAB-A17A-389D3D0B1A99}" destId="{59A4778A-9237-4ADA-BB01-6BC97EDA743D}" srcOrd="1" destOrd="0" presId="urn:microsoft.com/office/officeart/2005/8/layout/vList2"/>
    <dgm:cxn modelId="{BD1AF45D-05FB-407C-BF7B-5922F6979206}" type="presParOf" srcId="{6EEDCECB-028A-4DAB-A17A-389D3D0B1A99}" destId="{34A96CB2-ED65-4215-9E22-77CC1A0AC7BB}" srcOrd="2" destOrd="0" presId="urn:microsoft.com/office/officeart/2005/8/layout/vList2"/>
    <dgm:cxn modelId="{0D492681-8E19-464E-A87E-2D958E65A345}" type="presParOf" srcId="{6EEDCECB-028A-4DAB-A17A-389D3D0B1A99}" destId="{D112AEB5-78AE-42D7-9286-FAD8EC0F2BE2}" srcOrd="3" destOrd="0" presId="urn:microsoft.com/office/officeart/2005/8/layout/vList2"/>
    <dgm:cxn modelId="{1FAFF45A-601F-4667-8654-947BA24E1E0E}" type="presParOf" srcId="{6EEDCECB-028A-4DAB-A17A-389D3D0B1A99}" destId="{B110D43E-2156-41EE-B282-3D5651F01617}" srcOrd="4" destOrd="0" presId="urn:microsoft.com/office/officeart/2005/8/layout/vList2"/>
    <dgm:cxn modelId="{6E0C66D2-F04D-4288-A0F8-EBC0F89BBECC}" type="presParOf" srcId="{6EEDCECB-028A-4DAB-A17A-389D3D0B1A99}" destId="{70D8C677-2BE5-40DF-B569-550AAB99B6FE}" srcOrd="5" destOrd="0" presId="urn:microsoft.com/office/officeart/2005/8/layout/vList2"/>
    <dgm:cxn modelId="{83008C60-9B80-453C-8B4F-1468F1A723C7}" type="presParOf" srcId="{6EEDCECB-028A-4DAB-A17A-389D3D0B1A99}" destId="{95CC7328-A009-4DF7-AD84-02D9D68D31A8}" srcOrd="6" destOrd="0" presId="urn:microsoft.com/office/officeart/2005/8/layout/vList2"/>
    <dgm:cxn modelId="{0D70F3D9-77A7-467A-8DE0-03878A37DEB3}" type="presParOf" srcId="{6EEDCECB-028A-4DAB-A17A-389D3D0B1A99}" destId="{18693CF4-324C-42BC-81D9-ECEAF717EE13}" srcOrd="7" destOrd="0" presId="urn:microsoft.com/office/officeart/2005/8/layout/vList2"/>
    <dgm:cxn modelId="{98987840-AA64-4823-9355-24F103CE43D0}" type="presParOf" srcId="{6EEDCECB-028A-4DAB-A17A-389D3D0B1A99}" destId="{579F1723-2136-4174-B14D-AAE7E8445360}" srcOrd="8" destOrd="0" presId="urn:microsoft.com/office/officeart/2005/8/layout/vList2"/>
    <dgm:cxn modelId="{EBEDCD3C-447F-47AD-900F-7DB3DCB6A238}" type="presParOf" srcId="{6EEDCECB-028A-4DAB-A17A-389D3D0B1A99}" destId="{EE4FDB74-2D24-4496-A9D0-53C1B1B24FDD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5B50B9C-80FC-438C-980C-01FAD3F1E9FC}" type="doc">
      <dgm:prSet loTypeId="urn:microsoft.com/office/officeart/2005/8/layout/hList1" loCatId="list" qsTypeId="urn:microsoft.com/office/officeart/2005/8/quickstyle/simple4#5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5A59A43E-6408-4F1A-BBAF-CE36DD2A0352}">
      <dgm:prSet/>
      <dgm:spPr/>
      <dgm:t>
        <a:bodyPr/>
        <a:lstStyle/>
        <a:p>
          <a:r>
            <a:rPr lang="en-US"/>
            <a:t>Readability</a:t>
          </a:r>
        </a:p>
      </dgm:t>
    </dgm:pt>
    <dgm:pt modelId="{DAA294AB-7885-4874-A06B-F7338708DF20}" type="parTrans" cxnId="{79C600E3-135F-448C-97DE-20D74EAFDF59}">
      <dgm:prSet/>
      <dgm:spPr/>
      <dgm:t>
        <a:bodyPr/>
        <a:lstStyle/>
        <a:p>
          <a:endParaRPr lang="en-US"/>
        </a:p>
      </dgm:t>
    </dgm:pt>
    <dgm:pt modelId="{20A3ADA2-F079-4030-9427-1766440FDB3D}" type="sibTrans" cxnId="{79C600E3-135F-448C-97DE-20D74EAFDF59}">
      <dgm:prSet/>
      <dgm:spPr/>
      <dgm:t>
        <a:bodyPr/>
        <a:lstStyle/>
        <a:p>
          <a:endParaRPr lang="en-US"/>
        </a:p>
      </dgm:t>
    </dgm:pt>
    <dgm:pt modelId="{3473AB77-B342-47B7-8A3E-553B045BC385}">
      <dgm:prSet/>
      <dgm:spPr/>
      <dgm:t>
        <a:bodyPr/>
        <a:lstStyle/>
        <a:p>
          <a:r>
            <a:rPr lang="en-US"/>
            <a:t>Use clear and simple language.</a:t>
          </a:r>
        </a:p>
      </dgm:t>
    </dgm:pt>
    <dgm:pt modelId="{DF8FB1EC-1074-404B-8E0B-761F24C9B745}" type="parTrans" cxnId="{5F0B8679-7332-4FC4-B246-8BEF8BA6A62F}">
      <dgm:prSet/>
      <dgm:spPr/>
      <dgm:t>
        <a:bodyPr/>
        <a:lstStyle/>
        <a:p>
          <a:endParaRPr lang="en-US"/>
        </a:p>
      </dgm:t>
    </dgm:pt>
    <dgm:pt modelId="{7AB6B449-A4CF-4F1C-AF56-8B131F894C2B}" type="sibTrans" cxnId="{5F0B8679-7332-4FC4-B246-8BEF8BA6A62F}">
      <dgm:prSet/>
      <dgm:spPr/>
      <dgm:t>
        <a:bodyPr/>
        <a:lstStyle/>
        <a:p>
          <a:endParaRPr lang="en-US"/>
        </a:p>
      </dgm:t>
    </dgm:pt>
    <dgm:pt modelId="{149FF415-6FAC-4777-8082-D08C612D835D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30B85860-BEAA-4192-8E5C-B585AED38687}" type="parTrans" cxnId="{628CAD42-BAA0-4145-A47F-F92F1EA7CE2E}">
      <dgm:prSet/>
      <dgm:spPr/>
      <dgm:t>
        <a:bodyPr/>
        <a:lstStyle/>
        <a:p>
          <a:endParaRPr lang="en-US"/>
        </a:p>
      </dgm:t>
    </dgm:pt>
    <dgm:pt modelId="{CFFD359B-2BAC-4F5D-82EA-AC01EE47DC20}" type="sibTrans" cxnId="{628CAD42-BAA0-4145-A47F-F92F1EA7CE2E}">
      <dgm:prSet/>
      <dgm:spPr/>
      <dgm:t>
        <a:bodyPr/>
        <a:lstStyle/>
        <a:p>
          <a:endParaRPr lang="en-US"/>
        </a:p>
      </dgm:t>
    </dgm:pt>
    <dgm:pt modelId="{1764A231-8555-48F3-84EB-8E1FA842CE0E}">
      <dgm:prSet/>
      <dgm:spPr/>
      <dgm:t>
        <a:bodyPr/>
        <a:lstStyle/>
        <a:p>
          <a:r>
            <a:rPr lang="en-US"/>
            <a:t>A government website explains how to renew a driver's license.</a:t>
          </a:r>
        </a:p>
      </dgm:t>
    </dgm:pt>
    <dgm:pt modelId="{F10A41B2-204F-47C9-AD4D-530E9014D2C8}" type="parTrans" cxnId="{700820DA-62DA-47AF-AD23-25079AFAAECC}">
      <dgm:prSet/>
      <dgm:spPr/>
      <dgm:t>
        <a:bodyPr/>
        <a:lstStyle/>
        <a:p>
          <a:endParaRPr lang="en-US"/>
        </a:p>
      </dgm:t>
    </dgm:pt>
    <dgm:pt modelId="{E721BA28-E727-4E63-8E4C-6F7275EEA9DC}" type="sibTrans" cxnId="{700820DA-62DA-47AF-AD23-25079AFAAECC}">
      <dgm:prSet/>
      <dgm:spPr/>
      <dgm:t>
        <a:bodyPr/>
        <a:lstStyle/>
        <a:p>
          <a:endParaRPr lang="en-US"/>
        </a:p>
      </dgm:t>
    </dgm:pt>
    <dgm:pt modelId="{232A958A-E51F-4E92-B57E-36171FF1143E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F3AA3FBF-0D06-4A7F-860E-4C6D4B2495EC}" type="parTrans" cxnId="{BAF919E4-3362-44BE-B96B-4B30614AD569}">
      <dgm:prSet/>
      <dgm:spPr/>
      <dgm:t>
        <a:bodyPr/>
        <a:lstStyle/>
        <a:p>
          <a:endParaRPr lang="en-US"/>
        </a:p>
      </dgm:t>
    </dgm:pt>
    <dgm:pt modelId="{E9AE4B72-6BC0-4B95-A889-E9747B337D05}" type="sibTrans" cxnId="{BAF919E4-3362-44BE-B96B-4B30614AD569}">
      <dgm:prSet/>
      <dgm:spPr/>
      <dgm:t>
        <a:bodyPr/>
        <a:lstStyle/>
        <a:p>
          <a:endParaRPr lang="en-US"/>
        </a:p>
      </dgm:t>
    </dgm:pt>
    <dgm:pt modelId="{97F49B7F-8836-4159-96BA-90CFAD51692A}">
      <dgm:prSet/>
      <dgm:spPr/>
      <dgm:t>
        <a:bodyPr/>
        <a:lstStyle/>
        <a:p>
          <a:r>
            <a:rPr lang="en-US" dirty="0"/>
            <a:t>"Applicants must furnish documentary evidence substantiating their eligibility." </a:t>
          </a:r>
        </a:p>
      </dgm:t>
    </dgm:pt>
    <dgm:pt modelId="{F2382483-195C-4CD5-BBCC-D61EE6E19CAD}" type="parTrans" cxnId="{674BC434-8F83-40F7-B1A5-249A850476B6}">
      <dgm:prSet/>
      <dgm:spPr/>
      <dgm:t>
        <a:bodyPr/>
        <a:lstStyle/>
        <a:p>
          <a:endParaRPr lang="en-US"/>
        </a:p>
      </dgm:t>
    </dgm:pt>
    <dgm:pt modelId="{4D0E8037-2E2C-4162-B8C3-35ED8AA85875}" type="sibTrans" cxnId="{674BC434-8F83-40F7-B1A5-249A850476B6}">
      <dgm:prSet/>
      <dgm:spPr/>
      <dgm:t>
        <a:bodyPr/>
        <a:lstStyle/>
        <a:p>
          <a:endParaRPr lang="en-US"/>
        </a:p>
      </dgm:t>
    </dgm:pt>
    <dgm:pt modelId="{CBC3630C-BBC7-4699-8867-0E3BAF548A94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AD1B50AD-3E7B-495E-81D4-3D48817825A2}" type="parTrans" cxnId="{E84F9DDF-62C3-489E-BF79-90B0905ABF90}">
      <dgm:prSet/>
      <dgm:spPr/>
      <dgm:t>
        <a:bodyPr/>
        <a:lstStyle/>
        <a:p>
          <a:endParaRPr lang="en-US"/>
        </a:p>
      </dgm:t>
    </dgm:pt>
    <dgm:pt modelId="{F6E9AC78-4013-490A-B156-F308BA063766}" type="sibTrans" cxnId="{E84F9DDF-62C3-489E-BF79-90B0905ABF90}">
      <dgm:prSet/>
      <dgm:spPr/>
      <dgm:t>
        <a:bodyPr/>
        <a:lstStyle/>
        <a:p>
          <a:endParaRPr lang="en-US"/>
        </a:p>
      </dgm:t>
    </dgm:pt>
    <dgm:pt modelId="{D46D7445-45D3-4743-AFCF-25F9A5E0BAF1}">
      <dgm:prSet/>
      <dgm:spPr/>
      <dgm:t>
        <a:bodyPr/>
        <a:lstStyle/>
        <a:p>
          <a:r>
            <a:rPr lang="en-US"/>
            <a:t>"Please bring documents that prove you are eligible to renew your driver's license." </a:t>
          </a:r>
        </a:p>
      </dgm:t>
    </dgm:pt>
    <dgm:pt modelId="{57C2B4B4-4C51-4C3D-A384-EC76B04B22BC}" type="parTrans" cxnId="{A7564945-9378-4BC1-BE76-72F6ED872759}">
      <dgm:prSet/>
      <dgm:spPr/>
      <dgm:t>
        <a:bodyPr/>
        <a:lstStyle/>
        <a:p>
          <a:endParaRPr lang="en-US"/>
        </a:p>
      </dgm:t>
    </dgm:pt>
    <dgm:pt modelId="{E797596F-9615-4F94-84B0-6B12598EAFA7}" type="sibTrans" cxnId="{A7564945-9378-4BC1-BE76-72F6ED872759}">
      <dgm:prSet/>
      <dgm:spPr/>
      <dgm:t>
        <a:bodyPr/>
        <a:lstStyle/>
        <a:p>
          <a:endParaRPr lang="en-US"/>
        </a:p>
      </dgm:t>
    </dgm:pt>
    <dgm:pt modelId="{B8585228-AF48-4111-8CA1-90DFAB06567C}">
      <dgm:prSet/>
      <dgm:spPr/>
      <dgm:t>
        <a:bodyPr/>
        <a:lstStyle/>
        <a:p>
          <a:r>
            <a:rPr lang="en-US" b="1"/>
            <a:t>Benefit</a:t>
          </a:r>
          <a:endParaRPr lang="en-US"/>
        </a:p>
      </dgm:t>
    </dgm:pt>
    <dgm:pt modelId="{82D5CD91-96A7-4B56-8C13-AE24DFB1C852}" type="parTrans" cxnId="{0ABAA27A-8CC7-4839-A9A5-2D818AF5C680}">
      <dgm:prSet/>
      <dgm:spPr/>
      <dgm:t>
        <a:bodyPr/>
        <a:lstStyle/>
        <a:p>
          <a:endParaRPr lang="en-US"/>
        </a:p>
      </dgm:t>
    </dgm:pt>
    <dgm:pt modelId="{1E9AA9B2-A2ED-43D4-A6F7-C36CD1A71AD5}" type="sibTrans" cxnId="{0ABAA27A-8CC7-4839-A9A5-2D818AF5C680}">
      <dgm:prSet/>
      <dgm:spPr/>
      <dgm:t>
        <a:bodyPr/>
        <a:lstStyle/>
        <a:p>
          <a:endParaRPr lang="en-US"/>
        </a:p>
      </dgm:t>
    </dgm:pt>
    <dgm:pt modelId="{554D2879-8233-4AC9-BC12-778DF6C583E2}">
      <dgm:prSet/>
      <dgm:spPr/>
      <dgm:t>
        <a:bodyPr/>
        <a:lstStyle/>
        <a:p>
          <a:r>
            <a:rPr lang="en-US"/>
            <a:t>More people, including those with limited literacy or cognitive disabilities, can understand the instructions.</a:t>
          </a:r>
        </a:p>
      </dgm:t>
    </dgm:pt>
    <dgm:pt modelId="{2F7CC2C0-EF10-487C-8A11-D2BB5CFA4C1E}" type="parTrans" cxnId="{5F15EE89-BBDC-4B2A-94E2-F59663EE0B32}">
      <dgm:prSet/>
      <dgm:spPr/>
      <dgm:t>
        <a:bodyPr/>
        <a:lstStyle/>
        <a:p>
          <a:endParaRPr lang="en-US"/>
        </a:p>
      </dgm:t>
    </dgm:pt>
    <dgm:pt modelId="{E179FFF1-79F5-4D0B-AFA1-0545D1DEC4E6}" type="sibTrans" cxnId="{5F15EE89-BBDC-4B2A-94E2-F59663EE0B32}">
      <dgm:prSet/>
      <dgm:spPr/>
      <dgm:t>
        <a:bodyPr/>
        <a:lstStyle/>
        <a:p>
          <a:endParaRPr lang="en-US"/>
        </a:p>
      </dgm:t>
    </dgm:pt>
    <dgm:pt modelId="{6A3B76F7-69AC-41F0-A576-A918E204A6ED}" type="pres">
      <dgm:prSet presAssocID="{B5B50B9C-80FC-438C-980C-01FAD3F1E9FC}" presName="Name0" presStyleCnt="0">
        <dgm:presLayoutVars>
          <dgm:dir/>
          <dgm:animLvl val="lvl"/>
          <dgm:resizeHandles val="exact"/>
        </dgm:presLayoutVars>
      </dgm:prSet>
      <dgm:spPr/>
    </dgm:pt>
    <dgm:pt modelId="{6A224794-01B7-47C6-A629-752EB6235F46}" type="pres">
      <dgm:prSet presAssocID="{5A59A43E-6408-4F1A-BBAF-CE36DD2A0352}" presName="composite" presStyleCnt="0"/>
      <dgm:spPr/>
    </dgm:pt>
    <dgm:pt modelId="{B4992578-8A8E-4516-AD8E-4A9AAEAC76CC}" type="pres">
      <dgm:prSet presAssocID="{5A59A43E-6408-4F1A-BBAF-CE36DD2A0352}" presName="parTx" presStyleLbl="alignNode1" presStyleIdx="0" presStyleCnt="5">
        <dgm:presLayoutVars>
          <dgm:chMax val="0"/>
          <dgm:chPref val="0"/>
          <dgm:bulletEnabled val="1"/>
        </dgm:presLayoutVars>
      </dgm:prSet>
      <dgm:spPr/>
    </dgm:pt>
    <dgm:pt modelId="{6F04D49E-96F7-4724-A480-2BE7BBFD1B8C}" type="pres">
      <dgm:prSet presAssocID="{5A59A43E-6408-4F1A-BBAF-CE36DD2A0352}" presName="desTx" presStyleLbl="alignAccFollowNode1" presStyleIdx="0" presStyleCnt="5">
        <dgm:presLayoutVars>
          <dgm:bulletEnabled val="1"/>
        </dgm:presLayoutVars>
      </dgm:prSet>
      <dgm:spPr/>
    </dgm:pt>
    <dgm:pt modelId="{003B0DC7-4A07-4DCA-9C49-C2891A76D342}" type="pres">
      <dgm:prSet presAssocID="{20A3ADA2-F079-4030-9427-1766440FDB3D}" presName="space" presStyleCnt="0"/>
      <dgm:spPr/>
    </dgm:pt>
    <dgm:pt modelId="{FA179450-F4E3-4657-8F12-114E40F5A974}" type="pres">
      <dgm:prSet presAssocID="{149FF415-6FAC-4777-8082-D08C612D835D}" presName="composite" presStyleCnt="0"/>
      <dgm:spPr/>
    </dgm:pt>
    <dgm:pt modelId="{C013D5AC-507F-48BB-8182-A4E4810291C1}" type="pres">
      <dgm:prSet presAssocID="{149FF415-6FAC-4777-8082-D08C612D835D}" presName="parTx" presStyleLbl="alignNode1" presStyleIdx="1" presStyleCnt="5">
        <dgm:presLayoutVars>
          <dgm:chMax val="0"/>
          <dgm:chPref val="0"/>
          <dgm:bulletEnabled val="1"/>
        </dgm:presLayoutVars>
      </dgm:prSet>
      <dgm:spPr/>
    </dgm:pt>
    <dgm:pt modelId="{E6885525-8653-4537-BAC8-F8789D9729EE}" type="pres">
      <dgm:prSet presAssocID="{149FF415-6FAC-4777-8082-D08C612D835D}" presName="desTx" presStyleLbl="alignAccFollowNode1" presStyleIdx="1" presStyleCnt="5">
        <dgm:presLayoutVars>
          <dgm:bulletEnabled val="1"/>
        </dgm:presLayoutVars>
      </dgm:prSet>
      <dgm:spPr/>
    </dgm:pt>
    <dgm:pt modelId="{4F665C81-5ACB-4F2C-B058-375BE925E758}" type="pres">
      <dgm:prSet presAssocID="{CFFD359B-2BAC-4F5D-82EA-AC01EE47DC20}" presName="space" presStyleCnt="0"/>
      <dgm:spPr/>
    </dgm:pt>
    <dgm:pt modelId="{51D20BC8-EA82-4865-A0BF-DBB2BFFDC00E}" type="pres">
      <dgm:prSet presAssocID="{232A958A-E51F-4E92-B57E-36171FF1143E}" presName="composite" presStyleCnt="0"/>
      <dgm:spPr/>
    </dgm:pt>
    <dgm:pt modelId="{0A0DC0D1-F038-4233-8E24-576914A72592}" type="pres">
      <dgm:prSet presAssocID="{232A958A-E51F-4E92-B57E-36171FF1143E}" presName="parTx" presStyleLbl="alignNode1" presStyleIdx="2" presStyleCnt="5">
        <dgm:presLayoutVars>
          <dgm:chMax val="0"/>
          <dgm:chPref val="0"/>
          <dgm:bulletEnabled val="1"/>
        </dgm:presLayoutVars>
      </dgm:prSet>
      <dgm:spPr/>
    </dgm:pt>
    <dgm:pt modelId="{BABE61C6-0B5C-4925-B407-E039120A4F26}" type="pres">
      <dgm:prSet presAssocID="{232A958A-E51F-4E92-B57E-36171FF1143E}" presName="desTx" presStyleLbl="alignAccFollowNode1" presStyleIdx="2" presStyleCnt="5">
        <dgm:presLayoutVars>
          <dgm:bulletEnabled val="1"/>
        </dgm:presLayoutVars>
      </dgm:prSet>
      <dgm:spPr/>
    </dgm:pt>
    <dgm:pt modelId="{AB268E4E-5EB2-4599-8DAF-1D05F9C557AB}" type="pres">
      <dgm:prSet presAssocID="{E9AE4B72-6BC0-4B95-A889-E9747B337D05}" presName="space" presStyleCnt="0"/>
      <dgm:spPr/>
    </dgm:pt>
    <dgm:pt modelId="{B34621BF-6F1F-40A2-ABFC-5F747F3AE1C3}" type="pres">
      <dgm:prSet presAssocID="{CBC3630C-BBC7-4699-8867-0E3BAF548A94}" presName="composite" presStyleCnt="0"/>
      <dgm:spPr/>
    </dgm:pt>
    <dgm:pt modelId="{93B8ECCD-767C-481F-81F5-12D91862BD8F}" type="pres">
      <dgm:prSet presAssocID="{CBC3630C-BBC7-4699-8867-0E3BAF548A94}" presName="parTx" presStyleLbl="alignNode1" presStyleIdx="3" presStyleCnt="5">
        <dgm:presLayoutVars>
          <dgm:chMax val="0"/>
          <dgm:chPref val="0"/>
          <dgm:bulletEnabled val="1"/>
        </dgm:presLayoutVars>
      </dgm:prSet>
      <dgm:spPr/>
    </dgm:pt>
    <dgm:pt modelId="{D75D266A-7CB6-4F9C-8A17-3716E2BD746B}" type="pres">
      <dgm:prSet presAssocID="{CBC3630C-BBC7-4699-8867-0E3BAF548A94}" presName="desTx" presStyleLbl="alignAccFollowNode1" presStyleIdx="3" presStyleCnt="5">
        <dgm:presLayoutVars>
          <dgm:bulletEnabled val="1"/>
        </dgm:presLayoutVars>
      </dgm:prSet>
      <dgm:spPr/>
    </dgm:pt>
    <dgm:pt modelId="{9DB20534-D630-4E43-8185-54BCF483DE3A}" type="pres">
      <dgm:prSet presAssocID="{F6E9AC78-4013-490A-B156-F308BA063766}" presName="space" presStyleCnt="0"/>
      <dgm:spPr/>
    </dgm:pt>
    <dgm:pt modelId="{7964CD3C-EE6B-419F-8B1E-04FF0D2E78E1}" type="pres">
      <dgm:prSet presAssocID="{B8585228-AF48-4111-8CA1-90DFAB06567C}" presName="composite" presStyleCnt="0"/>
      <dgm:spPr/>
    </dgm:pt>
    <dgm:pt modelId="{CB756895-1228-4518-BCE1-A97A228BFD9D}" type="pres">
      <dgm:prSet presAssocID="{B8585228-AF48-4111-8CA1-90DFAB06567C}" presName="parTx" presStyleLbl="alignNode1" presStyleIdx="4" presStyleCnt="5">
        <dgm:presLayoutVars>
          <dgm:chMax val="0"/>
          <dgm:chPref val="0"/>
          <dgm:bulletEnabled val="1"/>
        </dgm:presLayoutVars>
      </dgm:prSet>
      <dgm:spPr/>
    </dgm:pt>
    <dgm:pt modelId="{395FB70B-4270-45CB-8118-8E06393E7BA5}" type="pres">
      <dgm:prSet presAssocID="{B8585228-AF48-4111-8CA1-90DFAB06567C}" presName="desTx" presStyleLbl="alignAccFollowNode1" presStyleIdx="4" presStyleCnt="5">
        <dgm:presLayoutVars>
          <dgm:bulletEnabled val="1"/>
        </dgm:presLayoutVars>
      </dgm:prSet>
      <dgm:spPr/>
    </dgm:pt>
  </dgm:ptLst>
  <dgm:cxnLst>
    <dgm:cxn modelId="{CA8B2515-4539-4A86-A090-5B6D8291954D}" type="presOf" srcId="{B8585228-AF48-4111-8CA1-90DFAB06567C}" destId="{CB756895-1228-4518-BCE1-A97A228BFD9D}" srcOrd="0" destOrd="0" presId="urn:microsoft.com/office/officeart/2005/8/layout/hList1"/>
    <dgm:cxn modelId="{674BC434-8F83-40F7-B1A5-249A850476B6}" srcId="{232A958A-E51F-4E92-B57E-36171FF1143E}" destId="{97F49B7F-8836-4159-96BA-90CFAD51692A}" srcOrd="0" destOrd="0" parTransId="{F2382483-195C-4CD5-BBCC-D61EE6E19CAD}" sibTransId="{4D0E8037-2E2C-4162-B8C3-35ED8AA85875}"/>
    <dgm:cxn modelId="{628CAD42-BAA0-4145-A47F-F92F1EA7CE2E}" srcId="{B5B50B9C-80FC-438C-980C-01FAD3F1E9FC}" destId="{149FF415-6FAC-4777-8082-D08C612D835D}" srcOrd="1" destOrd="0" parTransId="{30B85860-BEAA-4192-8E5C-B585AED38687}" sibTransId="{CFFD359B-2BAC-4F5D-82EA-AC01EE47DC20}"/>
    <dgm:cxn modelId="{A7564945-9378-4BC1-BE76-72F6ED872759}" srcId="{CBC3630C-BBC7-4699-8867-0E3BAF548A94}" destId="{D46D7445-45D3-4743-AFCF-25F9A5E0BAF1}" srcOrd="0" destOrd="0" parTransId="{57C2B4B4-4C51-4C3D-A384-EC76B04B22BC}" sibTransId="{E797596F-9615-4F94-84B0-6B12598EAFA7}"/>
    <dgm:cxn modelId="{90E6366A-A9AD-4F61-9163-F7A71E791816}" type="presOf" srcId="{554D2879-8233-4AC9-BC12-778DF6C583E2}" destId="{395FB70B-4270-45CB-8118-8E06393E7BA5}" srcOrd="0" destOrd="0" presId="urn:microsoft.com/office/officeart/2005/8/layout/hList1"/>
    <dgm:cxn modelId="{CE71BE6D-86F9-49E6-8A12-1B72ACAD71E6}" type="presOf" srcId="{D46D7445-45D3-4743-AFCF-25F9A5E0BAF1}" destId="{D75D266A-7CB6-4F9C-8A17-3716E2BD746B}" srcOrd="0" destOrd="0" presId="urn:microsoft.com/office/officeart/2005/8/layout/hList1"/>
    <dgm:cxn modelId="{45E28F55-7FFC-4CAE-A9EA-DE83174A3FB5}" type="presOf" srcId="{149FF415-6FAC-4777-8082-D08C612D835D}" destId="{C013D5AC-507F-48BB-8182-A4E4810291C1}" srcOrd="0" destOrd="0" presId="urn:microsoft.com/office/officeart/2005/8/layout/hList1"/>
    <dgm:cxn modelId="{5F0B8679-7332-4FC4-B246-8BEF8BA6A62F}" srcId="{5A59A43E-6408-4F1A-BBAF-CE36DD2A0352}" destId="{3473AB77-B342-47B7-8A3E-553B045BC385}" srcOrd="0" destOrd="0" parTransId="{DF8FB1EC-1074-404B-8E0B-761F24C9B745}" sibTransId="{7AB6B449-A4CF-4F1C-AF56-8B131F894C2B}"/>
    <dgm:cxn modelId="{0ABAA27A-8CC7-4839-A9A5-2D818AF5C680}" srcId="{B5B50B9C-80FC-438C-980C-01FAD3F1E9FC}" destId="{B8585228-AF48-4111-8CA1-90DFAB06567C}" srcOrd="4" destOrd="0" parTransId="{82D5CD91-96A7-4B56-8C13-AE24DFB1C852}" sibTransId="{1E9AA9B2-A2ED-43D4-A6F7-C36CD1A71AD5}"/>
    <dgm:cxn modelId="{5F15EE89-BBDC-4B2A-94E2-F59663EE0B32}" srcId="{B8585228-AF48-4111-8CA1-90DFAB06567C}" destId="{554D2879-8233-4AC9-BC12-778DF6C583E2}" srcOrd="0" destOrd="0" parTransId="{2F7CC2C0-EF10-487C-8A11-D2BB5CFA4C1E}" sibTransId="{E179FFF1-79F5-4D0B-AFA1-0545D1DEC4E6}"/>
    <dgm:cxn modelId="{81A0ABAE-031E-4001-8725-1A586E55EB8C}" type="presOf" srcId="{232A958A-E51F-4E92-B57E-36171FF1143E}" destId="{0A0DC0D1-F038-4233-8E24-576914A72592}" srcOrd="0" destOrd="0" presId="urn:microsoft.com/office/officeart/2005/8/layout/hList1"/>
    <dgm:cxn modelId="{97DC3CB6-24B2-43F7-82A0-C0B65DD56FBC}" type="presOf" srcId="{CBC3630C-BBC7-4699-8867-0E3BAF548A94}" destId="{93B8ECCD-767C-481F-81F5-12D91862BD8F}" srcOrd="0" destOrd="0" presId="urn:microsoft.com/office/officeart/2005/8/layout/hList1"/>
    <dgm:cxn modelId="{52E3ADC5-1307-4691-9C92-DC117C0D22E4}" type="presOf" srcId="{3473AB77-B342-47B7-8A3E-553B045BC385}" destId="{6F04D49E-96F7-4724-A480-2BE7BBFD1B8C}" srcOrd="0" destOrd="0" presId="urn:microsoft.com/office/officeart/2005/8/layout/hList1"/>
    <dgm:cxn modelId="{692823D0-0F8E-4A4E-93E0-6B9E58A921EB}" type="presOf" srcId="{97F49B7F-8836-4159-96BA-90CFAD51692A}" destId="{BABE61C6-0B5C-4925-B407-E039120A4F26}" srcOrd="0" destOrd="0" presId="urn:microsoft.com/office/officeart/2005/8/layout/hList1"/>
    <dgm:cxn modelId="{499644D8-7E0F-4572-8C2F-29D2FDC2A14D}" type="presOf" srcId="{5A59A43E-6408-4F1A-BBAF-CE36DD2A0352}" destId="{B4992578-8A8E-4516-AD8E-4A9AAEAC76CC}" srcOrd="0" destOrd="0" presId="urn:microsoft.com/office/officeart/2005/8/layout/hList1"/>
    <dgm:cxn modelId="{700820DA-62DA-47AF-AD23-25079AFAAECC}" srcId="{149FF415-6FAC-4777-8082-D08C612D835D}" destId="{1764A231-8555-48F3-84EB-8E1FA842CE0E}" srcOrd="0" destOrd="0" parTransId="{F10A41B2-204F-47C9-AD4D-530E9014D2C8}" sibTransId="{E721BA28-E727-4E63-8E4C-6F7275EEA9DC}"/>
    <dgm:cxn modelId="{E84F9DDF-62C3-489E-BF79-90B0905ABF90}" srcId="{B5B50B9C-80FC-438C-980C-01FAD3F1E9FC}" destId="{CBC3630C-BBC7-4699-8867-0E3BAF548A94}" srcOrd="3" destOrd="0" parTransId="{AD1B50AD-3E7B-495E-81D4-3D48817825A2}" sibTransId="{F6E9AC78-4013-490A-B156-F308BA063766}"/>
    <dgm:cxn modelId="{79C600E3-135F-448C-97DE-20D74EAFDF59}" srcId="{B5B50B9C-80FC-438C-980C-01FAD3F1E9FC}" destId="{5A59A43E-6408-4F1A-BBAF-CE36DD2A0352}" srcOrd="0" destOrd="0" parTransId="{DAA294AB-7885-4874-A06B-F7338708DF20}" sibTransId="{20A3ADA2-F079-4030-9427-1766440FDB3D}"/>
    <dgm:cxn modelId="{BAF919E4-3362-44BE-B96B-4B30614AD569}" srcId="{B5B50B9C-80FC-438C-980C-01FAD3F1E9FC}" destId="{232A958A-E51F-4E92-B57E-36171FF1143E}" srcOrd="2" destOrd="0" parTransId="{F3AA3FBF-0D06-4A7F-860E-4C6D4B2495EC}" sibTransId="{E9AE4B72-6BC0-4B95-A889-E9747B337D05}"/>
    <dgm:cxn modelId="{1A6B01ED-9465-40B6-B565-3DD74CFD540B}" type="presOf" srcId="{B5B50B9C-80FC-438C-980C-01FAD3F1E9FC}" destId="{6A3B76F7-69AC-41F0-A576-A918E204A6ED}" srcOrd="0" destOrd="0" presId="urn:microsoft.com/office/officeart/2005/8/layout/hList1"/>
    <dgm:cxn modelId="{3992D6F1-519E-4D77-A9F1-798218FE2594}" type="presOf" srcId="{1764A231-8555-48F3-84EB-8E1FA842CE0E}" destId="{E6885525-8653-4537-BAC8-F8789D9729EE}" srcOrd="0" destOrd="0" presId="urn:microsoft.com/office/officeart/2005/8/layout/hList1"/>
    <dgm:cxn modelId="{2131B1FD-C38B-4A34-B1C9-3C15BF6F572D}" type="presParOf" srcId="{6A3B76F7-69AC-41F0-A576-A918E204A6ED}" destId="{6A224794-01B7-47C6-A629-752EB6235F46}" srcOrd="0" destOrd="0" presId="urn:microsoft.com/office/officeart/2005/8/layout/hList1"/>
    <dgm:cxn modelId="{52221170-FD92-46AB-8983-C87FAB3A38BC}" type="presParOf" srcId="{6A224794-01B7-47C6-A629-752EB6235F46}" destId="{B4992578-8A8E-4516-AD8E-4A9AAEAC76CC}" srcOrd="0" destOrd="0" presId="urn:microsoft.com/office/officeart/2005/8/layout/hList1"/>
    <dgm:cxn modelId="{C57D6EF4-C796-43BC-AE4F-44CBF154C6EF}" type="presParOf" srcId="{6A224794-01B7-47C6-A629-752EB6235F46}" destId="{6F04D49E-96F7-4724-A480-2BE7BBFD1B8C}" srcOrd="1" destOrd="0" presId="urn:microsoft.com/office/officeart/2005/8/layout/hList1"/>
    <dgm:cxn modelId="{53A9963C-DC8B-4634-BCE2-D69B5247FC1F}" type="presParOf" srcId="{6A3B76F7-69AC-41F0-A576-A918E204A6ED}" destId="{003B0DC7-4A07-4DCA-9C49-C2891A76D342}" srcOrd="1" destOrd="0" presId="urn:microsoft.com/office/officeart/2005/8/layout/hList1"/>
    <dgm:cxn modelId="{30AC0674-4ACF-44F0-ABAF-10DEE17DBB82}" type="presParOf" srcId="{6A3B76F7-69AC-41F0-A576-A918E204A6ED}" destId="{FA179450-F4E3-4657-8F12-114E40F5A974}" srcOrd="2" destOrd="0" presId="urn:microsoft.com/office/officeart/2005/8/layout/hList1"/>
    <dgm:cxn modelId="{837C00BF-0278-4214-979D-223268508A82}" type="presParOf" srcId="{FA179450-F4E3-4657-8F12-114E40F5A974}" destId="{C013D5AC-507F-48BB-8182-A4E4810291C1}" srcOrd="0" destOrd="0" presId="urn:microsoft.com/office/officeart/2005/8/layout/hList1"/>
    <dgm:cxn modelId="{A3397780-AD79-4AFF-9286-6FFC91DC7D1C}" type="presParOf" srcId="{FA179450-F4E3-4657-8F12-114E40F5A974}" destId="{E6885525-8653-4537-BAC8-F8789D9729EE}" srcOrd="1" destOrd="0" presId="urn:microsoft.com/office/officeart/2005/8/layout/hList1"/>
    <dgm:cxn modelId="{989C200E-4510-42B5-B8C0-62A28103C565}" type="presParOf" srcId="{6A3B76F7-69AC-41F0-A576-A918E204A6ED}" destId="{4F665C81-5ACB-4F2C-B058-375BE925E758}" srcOrd="3" destOrd="0" presId="urn:microsoft.com/office/officeart/2005/8/layout/hList1"/>
    <dgm:cxn modelId="{A4CB83C5-DE2F-477C-8D92-30BC6A49AFD2}" type="presParOf" srcId="{6A3B76F7-69AC-41F0-A576-A918E204A6ED}" destId="{51D20BC8-EA82-4865-A0BF-DBB2BFFDC00E}" srcOrd="4" destOrd="0" presId="urn:microsoft.com/office/officeart/2005/8/layout/hList1"/>
    <dgm:cxn modelId="{B49323A4-9B76-4DDC-998B-DBFB0FF79886}" type="presParOf" srcId="{51D20BC8-EA82-4865-A0BF-DBB2BFFDC00E}" destId="{0A0DC0D1-F038-4233-8E24-576914A72592}" srcOrd="0" destOrd="0" presId="urn:microsoft.com/office/officeart/2005/8/layout/hList1"/>
    <dgm:cxn modelId="{47C806AF-4215-4D2C-BAD6-238FAD3E601C}" type="presParOf" srcId="{51D20BC8-EA82-4865-A0BF-DBB2BFFDC00E}" destId="{BABE61C6-0B5C-4925-B407-E039120A4F26}" srcOrd="1" destOrd="0" presId="urn:microsoft.com/office/officeart/2005/8/layout/hList1"/>
    <dgm:cxn modelId="{6B277557-5C92-416C-9D44-3A959C46333B}" type="presParOf" srcId="{6A3B76F7-69AC-41F0-A576-A918E204A6ED}" destId="{AB268E4E-5EB2-4599-8DAF-1D05F9C557AB}" srcOrd="5" destOrd="0" presId="urn:microsoft.com/office/officeart/2005/8/layout/hList1"/>
    <dgm:cxn modelId="{026BC0B0-89FF-4002-B928-469886D2BE3A}" type="presParOf" srcId="{6A3B76F7-69AC-41F0-A576-A918E204A6ED}" destId="{B34621BF-6F1F-40A2-ABFC-5F747F3AE1C3}" srcOrd="6" destOrd="0" presId="urn:microsoft.com/office/officeart/2005/8/layout/hList1"/>
    <dgm:cxn modelId="{F2ABEB5C-CA7B-4D8D-94C6-1F265C0502FE}" type="presParOf" srcId="{B34621BF-6F1F-40A2-ABFC-5F747F3AE1C3}" destId="{93B8ECCD-767C-481F-81F5-12D91862BD8F}" srcOrd="0" destOrd="0" presId="urn:microsoft.com/office/officeart/2005/8/layout/hList1"/>
    <dgm:cxn modelId="{E855D293-C79D-4C10-AE31-A9AFF5F84F7B}" type="presParOf" srcId="{B34621BF-6F1F-40A2-ABFC-5F747F3AE1C3}" destId="{D75D266A-7CB6-4F9C-8A17-3716E2BD746B}" srcOrd="1" destOrd="0" presId="urn:microsoft.com/office/officeart/2005/8/layout/hList1"/>
    <dgm:cxn modelId="{88366A88-FB53-44A7-9578-9AD91D838FFB}" type="presParOf" srcId="{6A3B76F7-69AC-41F0-A576-A918E204A6ED}" destId="{9DB20534-D630-4E43-8185-54BCF483DE3A}" srcOrd="7" destOrd="0" presId="urn:microsoft.com/office/officeart/2005/8/layout/hList1"/>
    <dgm:cxn modelId="{DE74C85B-E2C5-4563-8D0F-F9E3B395DF4D}" type="presParOf" srcId="{6A3B76F7-69AC-41F0-A576-A918E204A6ED}" destId="{7964CD3C-EE6B-419F-8B1E-04FF0D2E78E1}" srcOrd="8" destOrd="0" presId="urn:microsoft.com/office/officeart/2005/8/layout/hList1"/>
    <dgm:cxn modelId="{05AC40CA-901F-4D0A-A159-1A2850189005}" type="presParOf" srcId="{7964CD3C-EE6B-419F-8B1E-04FF0D2E78E1}" destId="{CB756895-1228-4518-BCE1-A97A228BFD9D}" srcOrd="0" destOrd="0" presId="urn:microsoft.com/office/officeart/2005/8/layout/hList1"/>
    <dgm:cxn modelId="{FE5F000F-475B-4700-896E-512E7100F92A}" type="presParOf" srcId="{7964CD3C-EE6B-419F-8B1E-04FF0D2E78E1}" destId="{395FB70B-4270-45CB-8118-8E06393E7BA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B1AAD9D-B1A3-4DAD-AED2-D9F3DC896ED3}" type="doc">
      <dgm:prSet loTypeId="urn:microsoft.com/office/officeart/2005/8/layout/vList2" loCatId="list" qsTypeId="urn:microsoft.com/office/officeart/2005/8/quickstyle/simple1#13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2852E288-9469-4258-AE3D-ACBFF6DAB511}">
      <dgm:prSet/>
      <dgm:spPr/>
      <dgm:t>
        <a:bodyPr/>
        <a:lstStyle/>
        <a:p>
          <a:r>
            <a:rPr lang="en-US"/>
            <a:t>Make navigation consistent. </a:t>
          </a:r>
        </a:p>
      </dgm:t>
    </dgm:pt>
    <dgm:pt modelId="{47B65472-FC89-4430-95C6-D641F49ED4E8}" type="parTrans" cxnId="{1DB18B43-882D-4678-AB6C-893BBDF05656}">
      <dgm:prSet/>
      <dgm:spPr/>
      <dgm:t>
        <a:bodyPr/>
        <a:lstStyle/>
        <a:p>
          <a:endParaRPr lang="en-US"/>
        </a:p>
      </dgm:t>
    </dgm:pt>
    <dgm:pt modelId="{981CD02E-EA94-4CF1-A609-659AEAD452B5}" type="sibTrans" cxnId="{1DB18B43-882D-4678-AB6C-893BBDF05656}">
      <dgm:prSet/>
      <dgm:spPr/>
      <dgm:t>
        <a:bodyPr/>
        <a:lstStyle/>
        <a:p>
          <a:endParaRPr lang="en-US"/>
        </a:p>
      </dgm:t>
    </dgm:pt>
    <dgm:pt modelId="{4B31969A-241E-47E2-8D91-42E864908848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F2C5D759-C1D4-4910-8054-EF195B906A66}" type="parTrans" cxnId="{CD0045BE-ECF8-4447-9F73-1F8A4E55A11D}">
      <dgm:prSet/>
      <dgm:spPr/>
      <dgm:t>
        <a:bodyPr/>
        <a:lstStyle/>
        <a:p>
          <a:endParaRPr lang="en-US"/>
        </a:p>
      </dgm:t>
    </dgm:pt>
    <dgm:pt modelId="{ABA50AFB-1577-4F91-B4B8-A16FE1B7EB55}" type="sibTrans" cxnId="{CD0045BE-ECF8-4447-9F73-1F8A4E55A11D}">
      <dgm:prSet/>
      <dgm:spPr/>
      <dgm:t>
        <a:bodyPr/>
        <a:lstStyle/>
        <a:p>
          <a:endParaRPr lang="en-US"/>
        </a:p>
      </dgm:t>
    </dgm:pt>
    <dgm:pt modelId="{8C9E8D2D-38E1-49A1-A49F-780FD64C66D0}">
      <dgm:prSet/>
      <dgm:spPr/>
      <dgm:t>
        <a:bodyPr/>
        <a:lstStyle/>
        <a:p>
          <a:r>
            <a:rPr lang="en-US"/>
            <a:t>A student uses a university website to register for courses.</a:t>
          </a:r>
        </a:p>
      </dgm:t>
    </dgm:pt>
    <dgm:pt modelId="{43AF959A-6A56-47DC-A1A6-8FB648EB7701}" type="parTrans" cxnId="{28E1829C-DEEA-42D8-A2CF-AFE88AEAB329}">
      <dgm:prSet/>
      <dgm:spPr/>
      <dgm:t>
        <a:bodyPr/>
        <a:lstStyle/>
        <a:p>
          <a:endParaRPr lang="en-US"/>
        </a:p>
      </dgm:t>
    </dgm:pt>
    <dgm:pt modelId="{474F7910-5C70-4923-A3B2-E6B29929D97F}" type="sibTrans" cxnId="{28E1829C-DEEA-42D8-A2CF-AFE88AEAB329}">
      <dgm:prSet/>
      <dgm:spPr/>
      <dgm:t>
        <a:bodyPr/>
        <a:lstStyle/>
        <a:p>
          <a:endParaRPr lang="en-US"/>
        </a:p>
      </dgm:t>
    </dgm:pt>
    <dgm:pt modelId="{1B90F90C-FA87-4F61-94A5-58CFFF27151D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0CDE960A-355B-47FE-AAF4-D1C765ACAE0A}" type="parTrans" cxnId="{3954F266-E7F9-48FA-9CBD-506399032E2C}">
      <dgm:prSet/>
      <dgm:spPr/>
      <dgm:t>
        <a:bodyPr/>
        <a:lstStyle/>
        <a:p>
          <a:endParaRPr lang="en-US"/>
        </a:p>
      </dgm:t>
    </dgm:pt>
    <dgm:pt modelId="{51F91D3D-FC78-461D-98DA-E92EE846D092}" type="sibTrans" cxnId="{3954F266-E7F9-48FA-9CBD-506399032E2C}">
      <dgm:prSet/>
      <dgm:spPr/>
      <dgm:t>
        <a:bodyPr/>
        <a:lstStyle/>
        <a:p>
          <a:endParaRPr lang="en-US"/>
        </a:p>
      </dgm:t>
    </dgm:pt>
    <dgm:pt modelId="{7BD83C69-0CD3-4454-9AD5-C3550F1EA622}">
      <dgm:prSet/>
      <dgm:spPr/>
      <dgm:t>
        <a:bodyPr/>
        <a:lstStyle/>
        <a:p>
          <a:r>
            <a:rPr lang="en-US"/>
            <a:t>The "Student Portal" menu is at the top on one page but on the left side of another. </a:t>
          </a:r>
        </a:p>
      </dgm:t>
    </dgm:pt>
    <dgm:pt modelId="{C9151BDB-0033-4D1A-A114-4AFAEE9C9F50}" type="parTrans" cxnId="{2E831A39-05BC-4BAD-AE2E-5B450FD918BC}">
      <dgm:prSet/>
      <dgm:spPr/>
      <dgm:t>
        <a:bodyPr/>
        <a:lstStyle/>
        <a:p>
          <a:endParaRPr lang="en-US"/>
        </a:p>
      </dgm:t>
    </dgm:pt>
    <dgm:pt modelId="{5CE6C700-03B4-4166-8AA2-76E1B8F509FB}" type="sibTrans" cxnId="{2E831A39-05BC-4BAD-AE2E-5B450FD918BC}">
      <dgm:prSet/>
      <dgm:spPr/>
      <dgm:t>
        <a:bodyPr/>
        <a:lstStyle/>
        <a:p>
          <a:endParaRPr lang="en-US"/>
        </a:p>
      </dgm:t>
    </dgm:pt>
    <dgm:pt modelId="{5EC67D3E-C2B6-44A4-90D9-893232CB281F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8FA19E9B-6C93-4EDB-A5D0-53DFDB51F65A}" type="parTrans" cxnId="{03E41575-982D-48BB-81C0-9EF568D5D255}">
      <dgm:prSet/>
      <dgm:spPr/>
      <dgm:t>
        <a:bodyPr/>
        <a:lstStyle/>
        <a:p>
          <a:endParaRPr lang="en-US"/>
        </a:p>
      </dgm:t>
    </dgm:pt>
    <dgm:pt modelId="{554A1E7A-472D-4896-A01E-395641BB48AD}" type="sibTrans" cxnId="{03E41575-982D-48BB-81C0-9EF568D5D255}">
      <dgm:prSet/>
      <dgm:spPr/>
      <dgm:t>
        <a:bodyPr/>
        <a:lstStyle/>
        <a:p>
          <a:endParaRPr lang="en-US"/>
        </a:p>
      </dgm:t>
    </dgm:pt>
    <dgm:pt modelId="{34249BCB-AFEE-497A-BC4A-145C97AD6779}">
      <dgm:prSet/>
      <dgm:spPr/>
      <dgm:t>
        <a:bodyPr/>
        <a:lstStyle/>
        <a:p>
          <a:r>
            <a:rPr lang="en-US"/>
            <a:t>The navigation menu stays in the same place on every page. </a:t>
          </a:r>
        </a:p>
      </dgm:t>
    </dgm:pt>
    <dgm:pt modelId="{24C57887-637B-4ADD-A712-BBD6BD278C9F}" type="parTrans" cxnId="{57FD0369-0ED9-4B44-8EE1-A95A5D122C02}">
      <dgm:prSet/>
      <dgm:spPr/>
      <dgm:t>
        <a:bodyPr/>
        <a:lstStyle/>
        <a:p>
          <a:endParaRPr lang="en-US"/>
        </a:p>
      </dgm:t>
    </dgm:pt>
    <dgm:pt modelId="{683AF4F0-D68C-49E5-8E92-3169378C0F5C}" type="sibTrans" cxnId="{57FD0369-0ED9-4B44-8EE1-A95A5D122C02}">
      <dgm:prSet/>
      <dgm:spPr/>
      <dgm:t>
        <a:bodyPr/>
        <a:lstStyle/>
        <a:p>
          <a:endParaRPr lang="en-US"/>
        </a:p>
      </dgm:t>
    </dgm:pt>
    <dgm:pt modelId="{384C3375-9A02-4793-8AC2-CD2392CAF1C2}">
      <dgm:prSet/>
      <dgm:spPr/>
      <dgm:t>
        <a:bodyPr/>
        <a:lstStyle/>
        <a:p>
          <a:r>
            <a:rPr lang="en-US" b="1"/>
            <a:t>Benefit:</a:t>
          </a:r>
          <a:r>
            <a:rPr lang="en-US"/>
            <a:t> Users quickly learn where to find important features.</a:t>
          </a:r>
        </a:p>
      </dgm:t>
    </dgm:pt>
    <dgm:pt modelId="{E829C533-63A7-4AFD-93AA-C754B0CFF691}" type="parTrans" cxnId="{6235019E-FB0F-451E-B232-A13B127B3C04}">
      <dgm:prSet/>
      <dgm:spPr/>
      <dgm:t>
        <a:bodyPr/>
        <a:lstStyle/>
        <a:p>
          <a:endParaRPr lang="en-US"/>
        </a:p>
      </dgm:t>
    </dgm:pt>
    <dgm:pt modelId="{FA6779FB-7B37-4595-AA9B-4BEEE6BC69FE}" type="sibTrans" cxnId="{6235019E-FB0F-451E-B232-A13B127B3C04}">
      <dgm:prSet/>
      <dgm:spPr/>
      <dgm:t>
        <a:bodyPr/>
        <a:lstStyle/>
        <a:p>
          <a:endParaRPr lang="en-US"/>
        </a:p>
      </dgm:t>
    </dgm:pt>
    <dgm:pt modelId="{8A9530EA-7FCF-4E1B-8732-99B62C841686}" type="pres">
      <dgm:prSet presAssocID="{2B1AAD9D-B1A3-4DAD-AED2-D9F3DC896ED3}" presName="linear" presStyleCnt="0">
        <dgm:presLayoutVars>
          <dgm:animLvl val="lvl"/>
          <dgm:resizeHandles val="exact"/>
        </dgm:presLayoutVars>
      </dgm:prSet>
      <dgm:spPr/>
    </dgm:pt>
    <dgm:pt modelId="{E4A47906-7331-48CC-8402-DCA9C445D852}" type="pres">
      <dgm:prSet presAssocID="{2852E288-9469-4258-AE3D-ACBFF6DAB51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D9E6618-4407-4908-B274-F3F34A4BDC29}" type="pres">
      <dgm:prSet presAssocID="{981CD02E-EA94-4CF1-A609-659AEAD452B5}" presName="spacer" presStyleCnt="0"/>
      <dgm:spPr/>
    </dgm:pt>
    <dgm:pt modelId="{6E640A64-6662-4886-B450-6418CEEDD0A5}" type="pres">
      <dgm:prSet presAssocID="{4B31969A-241E-47E2-8D91-42E864908848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CB161504-FB6B-4C33-8469-B079CAA3E16A}" type="pres">
      <dgm:prSet presAssocID="{4B31969A-241E-47E2-8D91-42E864908848}" presName="childText" presStyleLbl="revTx" presStyleIdx="0" presStyleCnt="3">
        <dgm:presLayoutVars>
          <dgm:bulletEnabled val="1"/>
        </dgm:presLayoutVars>
      </dgm:prSet>
      <dgm:spPr/>
    </dgm:pt>
    <dgm:pt modelId="{753CA510-ABF2-4D36-B222-A6D4D5E25113}" type="pres">
      <dgm:prSet presAssocID="{1B90F90C-FA87-4F61-94A5-58CFFF27151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5E5AC4A-BA38-488E-89D0-8D8748F54EBC}" type="pres">
      <dgm:prSet presAssocID="{1B90F90C-FA87-4F61-94A5-58CFFF27151D}" presName="childText" presStyleLbl="revTx" presStyleIdx="1" presStyleCnt="3">
        <dgm:presLayoutVars>
          <dgm:bulletEnabled val="1"/>
        </dgm:presLayoutVars>
      </dgm:prSet>
      <dgm:spPr/>
    </dgm:pt>
    <dgm:pt modelId="{F319EB75-72CE-41AA-A5B3-4D3AD119F78B}" type="pres">
      <dgm:prSet presAssocID="{5EC67D3E-C2B6-44A4-90D9-893232CB281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7B529B6-640D-4460-BD6A-028CFC7131D6}" type="pres">
      <dgm:prSet presAssocID="{5EC67D3E-C2B6-44A4-90D9-893232CB281F}" presName="childText" presStyleLbl="revTx" presStyleIdx="2" presStyleCnt="3">
        <dgm:presLayoutVars>
          <dgm:bulletEnabled val="1"/>
        </dgm:presLayoutVars>
      </dgm:prSet>
      <dgm:spPr/>
    </dgm:pt>
    <dgm:pt modelId="{D1565FB4-F8AE-47F3-ABDE-847FB1597690}" type="pres">
      <dgm:prSet presAssocID="{384C3375-9A02-4793-8AC2-CD2392CAF1C2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2E831A39-05BC-4BAD-AE2E-5B450FD918BC}" srcId="{1B90F90C-FA87-4F61-94A5-58CFFF27151D}" destId="{7BD83C69-0CD3-4454-9AD5-C3550F1EA622}" srcOrd="0" destOrd="0" parTransId="{C9151BDB-0033-4D1A-A114-4AFAEE9C9F50}" sibTransId="{5CE6C700-03B4-4166-8AA2-76E1B8F509FB}"/>
    <dgm:cxn modelId="{1DB18B43-882D-4678-AB6C-893BBDF05656}" srcId="{2B1AAD9D-B1A3-4DAD-AED2-D9F3DC896ED3}" destId="{2852E288-9469-4258-AE3D-ACBFF6DAB511}" srcOrd="0" destOrd="0" parTransId="{47B65472-FC89-4430-95C6-D641F49ED4E8}" sibTransId="{981CD02E-EA94-4CF1-A609-659AEAD452B5}"/>
    <dgm:cxn modelId="{3954F266-E7F9-48FA-9CBD-506399032E2C}" srcId="{2B1AAD9D-B1A3-4DAD-AED2-D9F3DC896ED3}" destId="{1B90F90C-FA87-4F61-94A5-58CFFF27151D}" srcOrd="2" destOrd="0" parTransId="{0CDE960A-355B-47FE-AAF4-D1C765ACAE0A}" sibTransId="{51F91D3D-FC78-461D-98DA-E92EE846D092}"/>
    <dgm:cxn modelId="{57FD0369-0ED9-4B44-8EE1-A95A5D122C02}" srcId="{5EC67D3E-C2B6-44A4-90D9-893232CB281F}" destId="{34249BCB-AFEE-497A-BC4A-145C97AD6779}" srcOrd="0" destOrd="0" parTransId="{24C57887-637B-4ADD-A712-BBD6BD278C9F}" sibTransId="{683AF4F0-D68C-49E5-8E92-3169378C0F5C}"/>
    <dgm:cxn modelId="{03E41575-982D-48BB-81C0-9EF568D5D255}" srcId="{2B1AAD9D-B1A3-4DAD-AED2-D9F3DC896ED3}" destId="{5EC67D3E-C2B6-44A4-90D9-893232CB281F}" srcOrd="3" destOrd="0" parTransId="{8FA19E9B-6C93-4EDB-A5D0-53DFDB51F65A}" sibTransId="{554A1E7A-472D-4896-A01E-395641BB48AD}"/>
    <dgm:cxn modelId="{50FA7381-9094-4B40-83F8-B21D11288EB9}" type="presOf" srcId="{1B90F90C-FA87-4F61-94A5-58CFFF27151D}" destId="{753CA510-ABF2-4D36-B222-A6D4D5E25113}" srcOrd="0" destOrd="0" presId="urn:microsoft.com/office/officeart/2005/8/layout/vList2"/>
    <dgm:cxn modelId="{7C5EC681-17E2-4106-A6EC-91A9E6E3CED6}" type="presOf" srcId="{4B31969A-241E-47E2-8D91-42E864908848}" destId="{6E640A64-6662-4886-B450-6418CEEDD0A5}" srcOrd="0" destOrd="0" presId="urn:microsoft.com/office/officeart/2005/8/layout/vList2"/>
    <dgm:cxn modelId="{46A00B8B-C827-4E97-9E63-7BFBF4E2F332}" type="presOf" srcId="{34249BCB-AFEE-497A-BC4A-145C97AD6779}" destId="{77B529B6-640D-4460-BD6A-028CFC7131D6}" srcOrd="0" destOrd="0" presId="urn:microsoft.com/office/officeart/2005/8/layout/vList2"/>
    <dgm:cxn modelId="{28E1829C-DEEA-42D8-A2CF-AFE88AEAB329}" srcId="{4B31969A-241E-47E2-8D91-42E864908848}" destId="{8C9E8D2D-38E1-49A1-A49F-780FD64C66D0}" srcOrd="0" destOrd="0" parTransId="{43AF959A-6A56-47DC-A1A6-8FB648EB7701}" sibTransId="{474F7910-5C70-4923-A3B2-E6B29929D97F}"/>
    <dgm:cxn modelId="{6235019E-FB0F-451E-B232-A13B127B3C04}" srcId="{2B1AAD9D-B1A3-4DAD-AED2-D9F3DC896ED3}" destId="{384C3375-9A02-4793-8AC2-CD2392CAF1C2}" srcOrd="4" destOrd="0" parTransId="{E829C533-63A7-4AFD-93AA-C754B0CFF691}" sibTransId="{FA6779FB-7B37-4595-AA9B-4BEEE6BC69FE}"/>
    <dgm:cxn modelId="{75F9ABAA-F843-464F-8B22-76CD10227B23}" type="presOf" srcId="{7BD83C69-0CD3-4454-9AD5-C3550F1EA622}" destId="{45E5AC4A-BA38-488E-89D0-8D8748F54EBC}" srcOrd="0" destOrd="0" presId="urn:microsoft.com/office/officeart/2005/8/layout/vList2"/>
    <dgm:cxn modelId="{3B7356AD-96C0-4459-A45B-C4F92BB017CD}" type="presOf" srcId="{8C9E8D2D-38E1-49A1-A49F-780FD64C66D0}" destId="{CB161504-FB6B-4C33-8469-B079CAA3E16A}" srcOrd="0" destOrd="0" presId="urn:microsoft.com/office/officeart/2005/8/layout/vList2"/>
    <dgm:cxn modelId="{A71FFAB5-7951-4607-B409-D40208A3761F}" type="presOf" srcId="{2B1AAD9D-B1A3-4DAD-AED2-D9F3DC896ED3}" destId="{8A9530EA-7FCF-4E1B-8732-99B62C841686}" srcOrd="0" destOrd="0" presId="urn:microsoft.com/office/officeart/2005/8/layout/vList2"/>
    <dgm:cxn modelId="{CD0045BE-ECF8-4447-9F73-1F8A4E55A11D}" srcId="{2B1AAD9D-B1A3-4DAD-AED2-D9F3DC896ED3}" destId="{4B31969A-241E-47E2-8D91-42E864908848}" srcOrd="1" destOrd="0" parTransId="{F2C5D759-C1D4-4910-8054-EF195B906A66}" sibTransId="{ABA50AFB-1577-4F91-B4B8-A16FE1B7EB55}"/>
    <dgm:cxn modelId="{CFCDB3D1-C055-4894-98E5-E0C6C25E7112}" type="presOf" srcId="{384C3375-9A02-4793-8AC2-CD2392CAF1C2}" destId="{D1565FB4-F8AE-47F3-ABDE-847FB1597690}" srcOrd="0" destOrd="0" presId="urn:microsoft.com/office/officeart/2005/8/layout/vList2"/>
    <dgm:cxn modelId="{0F3823D3-187E-4057-B8AF-0378D91BC17D}" type="presOf" srcId="{5EC67D3E-C2B6-44A4-90D9-893232CB281F}" destId="{F319EB75-72CE-41AA-A5B3-4D3AD119F78B}" srcOrd="0" destOrd="0" presId="urn:microsoft.com/office/officeart/2005/8/layout/vList2"/>
    <dgm:cxn modelId="{CF172CF2-44A1-4E6D-994F-D6C18916A371}" type="presOf" srcId="{2852E288-9469-4258-AE3D-ACBFF6DAB511}" destId="{E4A47906-7331-48CC-8402-DCA9C445D852}" srcOrd="0" destOrd="0" presId="urn:microsoft.com/office/officeart/2005/8/layout/vList2"/>
    <dgm:cxn modelId="{469F0900-D854-4AA9-8456-7C5C9663A7C8}" type="presParOf" srcId="{8A9530EA-7FCF-4E1B-8732-99B62C841686}" destId="{E4A47906-7331-48CC-8402-DCA9C445D852}" srcOrd="0" destOrd="0" presId="urn:microsoft.com/office/officeart/2005/8/layout/vList2"/>
    <dgm:cxn modelId="{4B004B71-A6D0-45EF-A0EC-C07EB96B05F5}" type="presParOf" srcId="{8A9530EA-7FCF-4E1B-8732-99B62C841686}" destId="{6D9E6618-4407-4908-B274-F3F34A4BDC29}" srcOrd="1" destOrd="0" presId="urn:microsoft.com/office/officeart/2005/8/layout/vList2"/>
    <dgm:cxn modelId="{F4AA93E7-1D9F-44A9-B473-AA320DB83EF1}" type="presParOf" srcId="{8A9530EA-7FCF-4E1B-8732-99B62C841686}" destId="{6E640A64-6662-4886-B450-6418CEEDD0A5}" srcOrd="2" destOrd="0" presId="urn:microsoft.com/office/officeart/2005/8/layout/vList2"/>
    <dgm:cxn modelId="{EBAB0F6A-7A40-4DF5-A0CB-F215FEA583C6}" type="presParOf" srcId="{8A9530EA-7FCF-4E1B-8732-99B62C841686}" destId="{CB161504-FB6B-4C33-8469-B079CAA3E16A}" srcOrd="3" destOrd="0" presId="urn:microsoft.com/office/officeart/2005/8/layout/vList2"/>
    <dgm:cxn modelId="{0F2779D2-EE45-4D8E-A95A-BD841A97F3B7}" type="presParOf" srcId="{8A9530EA-7FCF-4E1B-8732-99B62C841686}" destId="{753CA510-ABF2-4D36-B222-A6D4D5E25113}" srcOrd="4" destOrd="0" presId="urn:microsoft.com/office/officeart/2005/8/layout/vList2"/>
    <dgm:cxn modelId="{601EAED7-9531-48BB-84BC-F76588815973}" type="presParOf" srcId="{8A9530EA-7FCF-4E1B-8732-99B62C841686}" destId="{45E5AC4A-BA38-488E-89D0-8D8748F54EBC}" srcOrd="5" destOrd="0" presId="urn:microsoft.com/office/officeart/2005/8/layout/vList2"/>
    <dgm:cxn modelId="{6F60459A-6EAC-40F0-B996-A2CA37145F44}" type="presParOf" srcId="{8A9530EA-7FCF-4E1B-8732-99B62C841686}" destId="{F319EB75-72CE-41AA-A5B3-4D3AD119F78B}" srcOrd="6" destOrd="0" presId="urn:microsoft.com/office/officeart/2005/8/layout/vList2"/>
    <dgm:cxn modelId="{8BA078B0-0ADC-4449-92D9-C2805B67902B}" type="presParOf" srcId="{8A9530EA-7FCF-4E1B-8732-99B62C841686}" destId="{77B529B6-640D-4460-BD6A-028CFC7131D6}" srcOrd="7" destOrd="0" presId="urn:microsoft.com/office/officeart/2005/8/layout/vList2"/>
    <dgm:cxn modelId="{32EAF1CF-43D4-4FB9-9624-70605999D2B3}" type="presParOf" srcId="{8A9530EA-7FCF-4E1B-8732-99B62C841686}" destId="{D1565FB4-F8AE-47F3-ABDE-847FB1597690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1F0CCBE1-B137-4451-8F22-AA447390D50F}" type="doc">
      <dgm:prSet loTypeId="urn:microsoft.com/office/officeart/2005/8/layout/vList2" loCatId="list" qsTypeId="urn:microsoft.com/office/officeart/2005/8/quickstyle/simple1#14" qsCatId="simple" csTypeId="urn:microsoft.com/office/officeart/2005/8/colors/accent1_2#12" csCatId="accent1"/>
      <dgm:spPr/>
      <dgm:t>
        <a:bodyPr/>
        <a:lstStyle/>
        <a:p>
          <a:endParaRPr lang="en-US"/>
        </a:p>
      </dgm:t>
    </dgm:pt>
    <dgm:pt modelId="{2D62C306-69C0-45DD-B462-A7EE9D774ADF}">
      <dgm:prSet/>
      <dgm:spPr/>
      <dgm:t>
        <a:bodyPr/>
        <a:lstStyle/>
        <a:p>
          <a:r>
            <a:rPr lang="en-US"/>
            <a:t>Input Assistance: Provide helpful/clear error messages. </a:t>
          </a:r>
        </a:p>
      </dgm:t>
    </dgm:pt>
    <dgm:pt modelId="{FF2F458A-F692-4057-BE6E-ADD675E898F0}" type="parTrans" cxnId="{92760A97-B57B-416F-9962-6692776BC4E4}">
      <dgm:prSet/>
      <dgm:spPr/>
      <dgm:t>
        <a:bodyPr/>
        <a:lstStyle/>
        <a:p>
          <a:endParaRPr lang="en-US"/>
        </a:p>
      </dgm:t>
    </dgm:pt>
    <dgm:pt modelId="{ABA5D305-DD16-4252-A698-6F77CF26947B}" type="sibTrans" cxnId="{92760A97-B57B-416F-9962-6692776BC4E4}">
      <dgm:prSet/>
      <dgm:spPr/>
      <dgm:t>
        <a:bodyPr/>
        <a:lstStyle/>
        <a:p>
          <a:endParaRPr lang="en-US"/>
        </a:p>
      </dgm:t>
    </dgm:pt>
    <dgm:pt modelId="{0AC060D9-8640-4425-AEE5-2F272DFF2EAA}">
      <dgm:prSet/>
      <dgm:spPr/>
      <dgm:t>
        <a:bodyPr/>
        <a:lstStyle/>
        <a:p>
          <a:r>
            <a:rPr lang="en-US"/>
            <a:t>Help users avoid and correct mistakes</a:t>
          </a:r>
        </a:p>
      </dgm:t>
    </dgm:pt>
    <dgm:pt modelId="{ECAE3885-044E-4BB6-8D61-9BEBB5F0C850}" type="parTrans" cxnId="{2CCE4FC9-9F11-4826-ABBE-A78ADA1B7F36}">
      <dgm:prSet/>
      <dgm:spPr/>
      <dgm:t>
        <a:bodyPr/>
        <a:lstStyle/>
        <a:p>
          <a:endParaRPr lang="en-US"/>
        </a:p>
      </dgm:t>
    </dgm:pt>
    <dgm:pt modelId="{F07FD2B0-DDBE-4A03-826A-B078656C2E9D}" type="sibTrans" cxnId="{2CCE4FC9-9F11-4826-ABBE-A78ADA1B7F36}">
      <dgm:prSet/>
      <dgm:spPr/>
      <dgm:t>
        <a:bodyPr/>
        <a:lstStyle/>
        <a:p>
          <a:endParaRPr lang="en-US"/>
        </a:p>
      </dgm:t>
    </dgm:pt>
    <dgm:pt modelId="{DCC7839B-8C2C-48C6-AB12-EA3E3566E014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4737D0AE-3FDB-4A88-A62C-82D7ACC26681}" type="parTrans" cxnId="{8FBCBFE4-19B2-4732-A40F-585490B11960}">
      <dgm:prSet/>
      <dgm:spPr/>
      <dgm:t>
        <a:bodyPr/>
        <a:lstStyle/>
        <a:p>
          <a:endParaRPr lang="en-US"/>
        </a:p>
      </dgm:t>
    </dgm:pt>
    <dgm:pt modelId="{574B3281-2989-4BC5-8BDF-C34F67DACE49}" type="sibTrans" cxnId="{8FBCBFE4-19B2-4732-A40F-585490B11960}">
      <dgm:prSet/>
      <dgm:spPr/>
      <dgm:t>
        <a:bodyPr/>
        <a:lstStyle/>
        <a:p>
          <a:endParaRPr lang="en-US"/>
        </a:p>
      </dgm:t>
    </dgm:pt>
    <dgm:pt modelId="{877413AE-AF4D-422A-8E7C-90ABD1A0D8CC}">
      <dgm:prSet/>
      <dgm:spPr/>
      <dgm:t>
        <a:bodyPr/>
        <a:lstStyle/>
        <a:p>
          <a:r>
            <a:rPr lang="en-US"/>
            <a:t>A user is creating an online bank account.</a:t>
          </a:r>
        </a:p>
      </dgm:t>
    </dgm:pt>
    <dgm:pt modelId="{B6FDBBDD-A66E-4E99-A3C9-E687259AC96B}" type="parTrans" cxnId="{D1A0B935-5507-4B0F-9C42-4534379B4729}">
      <dgm:prSet/>
      <dgm:spPr/>
      <dgm:t>
        <a:bodyPr/>
        <a:lstStyle/>
        <a:p>
          <a:endParaRPr lang="en-US"/>
        </a:p>
      </dgm:t>
    </dgm:pt>
    <dgm:pt modelId="{6562C1B5-2F47-4013-8650-99E01DC4D844}" type="sibTrans" cxnId="{D1A0B935-5507-4B0F-9C42-4534379B4729}">
      <dgm:prSet/>
      <dgm:spPr/>
      <dgm:t>
        <a:bodyPr/>
        <a:lstStyle/>
        <a:p>
          <a:endParaRPr lang="en-US"/>
        </a:p>
      </dgm:t>
    </dgm:pt>
    <dgm:pt modelId="{7DBA8E68-FB2D-4075-BA57-09EAB2FFECD1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C35F521B-1361-48A2-9AA4-D95D4D707BD2}" type="parTrans" cxnId="{B7CFC5C1-6CCD-4EDF-A5D4-C0970C92263C}">
      <dgm:prSet/>
      <dgm:spPr/>
      <dgm:t>
        <a:bodyPr/>
        <a:lstStyle/>
        <a:p>
          <a:endParaRPr lang="en-US"/>
        </a:p>
      </dgm:t>
    </dgm:pt>
    <dgm:pt modelId="{734D1539-65B6-4577-A2F1-70B47AB15993}" type="sibTrans" cxnId="{B7CFC5C1-6CCD-4EDF-A5D4-C0970C92263C}">
      <dgm:prSet/>
      <dgm:spPr/>
      <dgm:t>
        <a:bodyPr/>
        <a:lstStyle/>
        <a:p>
          <a:endParaRPr lang="en-US"/>
        </a:p>
      </dgm:t>
    </dgm:pt>
    <dgm:pt modelId="{A4975413-A6A6-4B2B-9953-25FB49576FB9}">
      <dgm:prSet/>
      <dgm:spPr/>
      <dgm:t>
        <a:bodyPr/>
        <a:lstStyle/>
        <a:p>
          <a:r>
            <a:rPr lang="en-US"/>
            <a:t>The website displays </a:t>
          </a:r>
          <a:r>
            <a:rPr lang="en-US" b="1"/>
            <a:t>"Error 105"</a:t>
          </a:r>
          <a:r>
            <a:rPr lang="en-US"/>
            <a:t> with no explanation. </a:t>
          </a:r>
        </a:p>
      </dgm:t>
    </dgm:pt>
    <dgm:pt modelId="{3724D95E-105C-4A2E-8D7E-B88CDE7B336C}" type="parTrans" cxnId="{C675D01C-6046-4174-80BA-D7DB3C22614B}">
      <dgm:prSet/>
      <dgm:spPr/>
      <dgm:t>
        <a:bodyPr/>
        <a:lstStyle/>
        <a:p>
          <a:endParaRPr lang="en-US"/>
        </a:p>
      </dgm:t>
    </dgm:pt>
    <dgm:pt modelId="{14125FE9-5CF5-4302-8439-DB424DCE6D04}" type="sibTrans" cxnId="{C675D01C-6046-4174-80BA-D7DB3C22614B}">
      <dgm:prSet/>
      <dgm:spPr/>
      <dgm:t>
        <a:bodyPr/>
        <a:lstStyle/>
        <a:p>
          <a:endParaRPr lang="en-US"/>
        </a:p>
      </dgm:t>
    </dgm:pt>
    <dgm:pt modelId="{B81BBFA2-4954-4BBE-8C81-40752C426CCC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543A4799-E6C1-4CA3-9BB1-394780211BC3}" type="parTrans" cxnId="{869D1307-193B-4E92-AE34-94B8914107AE}">
      <dgm:prSet/>
      <dgm:spPr/>
      <dgm:t>
        <a:bodyPr/>
        <a:lstStyle/>
        <a:p>
          <a:endParaRPr lang="en-US"/>
        </a:p>
      </dgm:t>
    </dgm:pt>
    <dgm:pt modelId="{7500D347-252A-49CA-84E8-928A4595CDDF}" type="sibTrans" cxnId="{869D1307-193B-4E92-AE34-94B8914107AE}">
      <dgm:prSet/>
      <dgm:spPr/>
      <dgm:t>
        <a:bodyPr/>
        <a:lstStyle/>
        <a:p>
          <a:endParaRPr lang="en-US"/>
        </a:p>
      </dgm:t>
    </dgm:pt>
    <dgm:pt modelId="{25CF2DDE-893C-44E4-B2AD-FC52D2F798EC}">
      <dgm:prSet/>
      <dgm:spPr/>
      <dgm:t>
        <a:bodyPr/>
        <a:lstStyle/>
        <a:p>
          <a:r>
            <a:rPr lang="en-US"/>
            <a:t>The website displays </a:t>
          </a:r>
          <a:r>
            <a:rPr lang="en-US" b="1"/>
            <a:t>"Please enter a valid email address (e.g., name@example.com)."</a:t>
          </a:r>
          <a:r>
            <a:rPr lang="en-US"/>
            <a:t> </a:t>
          </a:r>
        </a:p>
      </dgm:t>
    </dgm:pt>
    <dgm:pt modelId="{1D2330FF-C8CA-43C8-BA0F-05973AA78CC6}" type="parTrans" cxnId="{109913EA-05C9-493B-86BC-A5C5EB869A93}">
      <dgm:prSet/>
      <dgm:spPr/>
      <dgm:t>
        <a:bodyPr/>
        <a:lstStyle/>
        <a:p>
          <a:endParaRPr lang="en-US"/>
        </a:p>
      </dgm:t>
    </dgm:pt>
    <dgm:pt modelId="{D6DD0255-73A1-4115-838A-B3EAF2B7C862}" type="sibTrans" cxnId="{109913EA-05C9-493B-86BC-A5C5EB869A93}">
      <dgm:prSet/>
      <dgm:spPr/>
      <dgm:t>
        <a:bodyPr/>
        <a:lstStyle/>
        <a:p>
          <a:endParaRPr lang="en-US"/>
        </a:p>
      </dgm:t>
    </dgm:pt>
    <dgm:pt modelId="{B079263E-34DF-4D10-8893-5B2467CE54EC}">
      <dgm:prSet/>
      <dgm:spPr/>
      <dgm:t>
        <a:bodyPr/>
        <a:lstStyle/>
        <a:p>
          <a:r>
            <a:rPr lang="en-US" b="1"/>
            <a:t>Benefit</a:t>
          </a:r>
          <a:endParaRPr lang="en-US"/>
        </a:p>
      </dgm:t>
    </dgm:pt>
    <dgm:pt modelId="{7CC9861F-184F-457C-9718-D84678403D52}" type="parTrans" cxnId="{F9D76A62-FECA-47AB-BB75-4089A1DDE96D}">
      <dgm:prSet/>
      <dgm:spPr/>
      <dgm:t>
        <a:bodyPr/>
        <a:lstStyle/>
        <a:p>
          <a:endParaRPr lang="en-US"/>
        </a:p>
      </dgm:t>
    </dgm:pt>
    <dgm:pt modelId="{CA08B886-0670-4328-801F-C12C4BE1C660}" type="sibTrans" cxnId="{F9D76A62-FECA-47AB-BB75-4089A1DDE96D}">
      <dgm:prSet/>
      <dgm:spPr/>
      <dgm:t>
        <a:bodyPr/>
        <a:lstStyle/>
        <a:p>
          <a:endParaRPr lang="en-US"/>
        </a:p>
      </dgm:t>
    </dgm:pt>
    <dgm:pt modelId="{07672F84-E3AC-4833-8593-1007317F7E8A}">
      <dgm:prSet/>
      <dgm:spPr/>
      <dgm:t>
        <a:bodyPr/>
        <a:lstStyle/>
        <a:p>
          <a:r>
            <a:rPr lang="en-US"/>
            <a:t>Users understand what went wrong and how to fix it.</a:t>
          </a:r>
        </a:p>
      </dgm:t>
    </dgm:pt>
    <dgm:pt modelId="{84CF104A-2E4D-4A2E-A5D7-B25168704649}" type="parTrans" cxnId="{DF1CA36F-9A58-4A6E-A5EA-A42C9715462A}">
      <dgm:prSet/>
      <dgm:spPr/>
      <dgm:t>
        <a:bodyPr/>
        <a:lstStyle/>
        <a:p>
          <a:endParaRPr lang="en-US"/>
        </a:p>
      </dgm:t>
    </dgm:pt>
    <dgm:pt modelId="{4224746B-D226-4F04-B9B2-600200AE2EA5}" type="sibTrans" cxnId="{DF1CA36F-9A58-4A6E-A5EA-A42C9715462A}">
      <dgm:prSet/>
      <dgm:spPr/>
      <dgm:t>
        <a:bodyPr/>
        <a:lstStyle/>
        <a:p>
          <a:endParaRPr lang="en-US"/>
        </a:p>
      </dgm:t>
    </dgm:pt>
    <dgm:pt modelId="{E07366A8-2D49-4F74-8E5D-8043D659B027}" type="pres">
      <dgm:prSet presAssocID="{1F0CCBE1-B137-4451-8F22-AA447390D50F}" presName="linear" presStyleCnt="0">
        <dgm:presLayoutVars>
          <dgm:animLvl val="lvl"/>
          <dgm:resizeHandles val="exact"/>
        </dgm:presLayoutVars>
      </dgm:prSet>
      <dgm:spPr/>
    </dgm:pt>
    <dgm:pt modelId="{AE7734D0-BA87-4384-8B5B-E692351F0F76}" type="pres">
      <dgm:prSet presAssocID="{2D62C306-69C0-45DD-B462-A7EE9D774ADF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3D0C7C09-EADC-410E-BBE1-0399E2EC9A7A}" type="pres">
      <dgm:prSet presAssocID="{2D62C306-69C0-45DD-B462-A7EE9D774ADF}" presName="childText" presStyleLbl="revTx" presStyleIdx="0" presStyleCnt="1">
        <dgm:presLayoutVars>
          <dgm:bulletEnabled val="1"/>
        </dgm:presLayoutVars>
      </dgm:prSet>
      <dgm:spPr/>
    </dgm:pt>
    <dgm:pt modelId="{6007AB70-F03A-4341-83B9-44EC475EAE9E}" type="pres">
      <dgm:prSet presAssocID="{DCC7839B-8C2C-48C6-AB12-EA3E3566E014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1BAE6C67-1808-48DE-A33A-6A2DFCBD34B2}" type="pres">
      <dgm:prSet presAssocID="{574B3281-2989-4BC5-8BDF-C34F67DACE49}" presName="spacer" presStyleCnt="0"/>
      <dgm:spPr/>
    </dgm:pt>
    <dgm:pt modelId="{F8532555-20F2-46D5-BDBE-5B44188AEBBE}" type="pres">
      <dgm:prSet presAssocID="{877413AE-AF4D-422A-8E7C-90ABD1A0D8CC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ACD7F862-0A4C-443E-8927-81AFCABA49E1}" type="pres">
      <dgm:prSet presAssocID="{6562C1B5-2F47-4013-8650-99E01DC4D844}" presName="spacer" presStyleCnt="0"/>
      <dgm:spPr/>
    </dgm:pt>
    <dgm:pt modelId="{FB216614-C9A6-4DAB-9F1B-953ECA17B69F}" type="pres">
      <dgm:prSet presAssocID="{7DBA8E68-FB2D-4075-BA57-09EAB2FFECD1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9FC9C7A3-6D30-4F05-AB22-3FAEC1F421A9}" type="pres">
      <dgm:prSet presAssocID="{734D1539-65B6-4577-A2F1-70B47AB15993}" presName="spacer" presStyleCnt="0"/>
      <dgm:spPr/>
    </dgm:pt>
    <dgm:pt modelId="{B0839D86-F45F-4F25-9732-DAFC9A11C0BE}" type="pres">
      <dgm:prSet presAssocID="{A4975413-A6A6-4B2B-9953-25FB49576FB9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D94D060A-A586-4E45-9F15-67EA8DC5FCE9}" type="pres">
      <dgm:prSet presAssocID="{14125FE9-5CF5-4302-8439-DB424DCE6D04}" presName="spacer" presStyleCnt="0"/>
      <dgm:spPr/>
    </dgm:pt>
    <dgm:pt modelId="{1470356F-47F5-4158-9A0F-182C070674FE}" type="pres">
      <dgm:prSet presAssocID="{B81BBFA2-4954-4BBE-8C81-40752C426CCC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2179B775-2D81-4F46-8DFF-29A3E26627B7}" type="pres">
      <dgm:prSet presAssocID="{7500D347-252A-49CA-84E8-928A4595CDDF}" presName="spacer" presStyleCnt="0"/>
      <dgm:spPr/>
    </dgm:pt>
    <dgm:pt modelId="{681EB92E-CB18-4438-BED8-7ED42EE5EB7E}" type="pres">
      <dgm:prSet presAssocID="{25CF2DDE-893C-44E4-B2AD-FC52D2F798EC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10C5FAED-DD5B-45E8-B432-C4327560576C}" type="pres">
      <dgm:prSet presAssocID="{D6DD0255-73A1-4115-838A-B3EAF2B7C862}" presName="spacer" presStyleCnt="0"/>
      <dgm:spPr/>
    </dgm:pt>
    <dgm:pt modelId="{FF501EB6-4E94-4E37-80EE-782C6C7F6E38}" type="pres">
      <dgm:prSet presAssocID="{B079263E-34DF-4D10-8893-5B2467CE54EC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80D08823-ECF0-4DA2-88FC-8A44C7209806}" type="pres">
      <dgm:prSet presAssocID="{CA08B886-0670-4328-801F-C12C4BE1C660}" presName="spacer" presStyleCnt="0"/>
      <dgm:spPr/>
    </dgm:pt>
    <dgm:pt modelId="{07C36EC7-C717-4CAD-AB08-25DD449EFFCE}" type="pres">
      <dgm:prSet presAssocID="{07672F84-E3AC-4833-8593-1007317F7E8A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869D1307-193B-4E92-AE34-94B8914107AE}" srcId="{1F0CCBE1-B137-4451-8F22-AA447390D50F}" destId="{B81BBFA2-4954-4BBE-8C81-40752C426CCC}" srcOrd="5" destOrd="0" parTransId="{543A4799-E6C1-4CA3-9BB1-394780211BC3}" sibTransId="{7500D347-252A-49CA-84E8-928A4595CDDF}"/>
    <dgm:cxn modelId="{861D9F10-154E-402E-81D8-2D728FB020AE}" type="presOf" srcId="{2D62C306-69C0-45DD-B462-A7EE9D774ADF}" destId="{AE7734D0-BA87-4384-8B5B-E692351F0F76}" srcOrd="0" destOrd="0" presId="urn:microsoft.com/office/officeart/2005/8/layout/vList2"/>
    <dgm:cxn modelId="{C675D01C-6046-4174-80BA-D7DB3C22614B}" srcId="{1F0CCBE1-B137-4451-8F22-AA447390D50F}" destId="{A4975413-A6A6-4B2B-9953-25FB49576FB9}" srcOrd="4" destOrd="0" parTransId="{3724D95E-105C-4A2E-8D7E-B88CDE7B336C}" sibTransId="{14125FE9-5CF5-4302-8439-DB424DCE6D04}"/>
    <dgm:cxn modelId="{48601322-F41D-4182-A214-4C4CA9363F9E}" type="presOf" srcId="{1F0CCBE1-B137-4451-8F22-AA447390D50F}" destId="{E07366A8-2D49-4F74-8E5D-8043D659B027}" srcOrd="0" destOrd="0" presId="urn:microsoft.com/office/officeart/2005/8/layout/vList2"/>
    <dgm:cxn modelId="{D1A0B935-5507-4B0F-9C42-4534379B4729}" srcId="{1F0CCBE1-B137-4451-8F22-AA447390D50F}" destId="{877413AE-AF4D-422A-8E7C-90ABD1A0D8CC}" srcOrd="2" destOrd="0" parTransId="{B6FDBBDD-A66E-4E99-A3C9-E687259AC96B}" sibTransId="{6562C1B5-2F47-4013-8650-99E01DC4D844}"/>
    <dgm:cxn modelId="{40917F41-1EC3-499D-B8F3-78BF8AC2E837}" type="presOf" srcId="{7DBA8E68-FB2D-4075-BA57-09EAB2FFECD1}" destId="{FB216614-C9A6-4DAB-9F1B-953ECA17B69F}" srcOrd="0" destOrd="0" presId="urn:microsoft.com/office/officeart/2005/8/layout/vList2"/>
    <dgm:cxn modelId="{F9D76A62-FECA-47AB-BB75-4089A1DDE96D}" srcId="{1F0CCBE1-B137-4451-8F22-AA447390D50F}" destId="{B079263E-34DF-4D10-8893-5B2467CE54EC}" srcOrd="7" destOrd="0" parTransId="{7CC9861F-184F-457C-9718-D84678403D52}" sibTransId="{CA08B886-0670-4328-801F-C12C4BE1C660}"/>
    <dgm:cxn modelId="{DF1CA36F-9A58-4A6E-A5EA-A42C9715462A}" srcId="{1F0CCBE1-B137-4451-8F22-AA447390D50F}" destId="{07672F84-E3AC-4833-8593-1007317F7E8A}" srcOrd="8" destOrd="0" parTransId="{84CF104A-2E4D-4A2E-A5D7-B25168704649}" sibTransId="{4224746B-D226-4F04-B9B2-600200AE2EA5}"/>
    <dgm:cxn modelId="{1CBB6C7F-9BAC-4FC2-9687-C1C8F1E000A4}" type="presOf" srcId="{0AC060D9-8640-4425-AEE5-2F272DFF2EAA}" destId="{3D0C7C09-EADC-410E-BBE1-0399E2EC9A7A}" srcOrd="0" destOrd="0" presId="urn:microsoft.com/office/officeart/2005/8/layout/vList2"/>
    <dgm:cxn modelId="{DA84A690-6EED-4DC0-9899-BFD2F214A5E8}" type="presOf" srcId="{B079263E-34DF-4D10-8893-5B2467CE54EC}" destId="{FF501EB6-4E94-4E37-80EE-782C6C7F6E38}" srcOrd="0" destOrd="0" presId="urn:microsoft.com/office/officeart/2005/8/layout/vList2"/>
    <dgm:cxn modelId="{5543ED91-F053-4127-A8B3-51DC4C906DD3}" type="presOf" srcId="{07672F84-E3AC-4833-8593-1007317F7E8A}" destId="{07C36EC7-C717-4CAD-AB08-25DD449EFFCE}" srcOrd="0" destOrd="0" presId="urn:microsoft.com/office/officeart/2005/8/layout/vList2"/>
    <dgm:cxn modelId="{92760A97-B57B-416F-9962-6692776BC4E4}" srcId="{1F0CCBE1-B137-4451-8F22-AA447390D50F}" destId="{2D62C306-69C0-45DD-B462-A7EE9D774ADF}" srcOrd="0" destOrd="0" parTransId="{FF2F458A-F692-4057-BE6E-ADD675E898F0}" sibTransId="{ABA5D305-DD16-4252-A698-6F77CF26947B}"/>
    <dgm:cxn modelId="{F108DC99-3046-41A1-A158-4B25FF2F36ED}" type="presOf" srcId="{A4975413-A6A6-4B2B-9953-25FB49576FB9}" destId="{B0839D86-F45F-4F25-9732-DAFC9A11C0BE}" srcOrd="0" destOrd="0" presId="urn:microsoft.com/office/officeart/2005/8/layout/vList2"/>
    <dgm:cxn modelId="{8254D59A-08F5-40D4-88FB-5B42C4BA8795}" type="presOf" srcId="{DCC7839B-8C2C-48C6-AB12-EA3E3566E014}" destId="{6007AB70-F03A-4341-83B9-44EC475EAE9E}" srcOrd="0" destOrd="0" presId="urn:microsoft.com/office/officeart/2005/8/layout/vList2"/>
    <dgm:cxn modelId="{C92EA39F-C85A-40EC-916E-23ADBD1D73E5}" type="presOf" srcId="{877413AE-AF4D-422A-8E7C-90ABD1A0D8CC}" destId="{F8532555-20F2-46D5-BDBE-5B44188AEBBE}" srcOrd="0" destOrd="0" presId="urn:microsoft.com/office/officeart/2005/8/layout/vList2"/>
    <dgm:cxn modelId="{3C387AA8-E6BC-444D-B574-34905DECCCB3}" type="presOf" srcId="{25CF2DDE-893C-44E4-B2AD-FC52D2F798EC}" destId="{681EB92E-CB18-4438-BED8-7ED42EE5EB7E}" srcOrd="0" destOrd="0" presId="urn:microsoft.com/office/officeart/2005/8/layout/vList2"/>
    <dgm:cxn modelId="{B7CFC5C1-6CCD-4EDF-A5D4-C0970C92263C}" srcId="{1F0CCBE1-B137-4451-8F22-AA447390D50F}" destId="{7DBA8E68-FB2D-4075-BA57-09EAB2FFECD1}" srcOrd="3" destOrd="0" parTransId="{C35F521B-1361-48A2-9AA4-D95D4D707BD2}" sibTransId="{734D1539-65B6-4577-A2F1-70B47AB15993}"/>
    <dgm:cxn modelId="{2CCE4FC9-9F11-4826-ABBE-A78ADA1B7F36}" srcId="{2D62C306-69C0-45DD-B462-A7EE9D774ADF}" destId="{0AC060D9-8640-4425-AEE5-2F272DFF2EAA}" srcOrd="0" destOrd="0" parTransId="{ECAE3885-044E-4BB6-8D61-9BEBB5F0C850}" sibTransId="{F07FD2B0-DDBE-4A03-826A-B078656C2E9D}"/>
    <dgm:cxn modelId="{93B1A1D2-825A-463D-8D73-A07D31DE0BD8}" type="presOf" srcId="{B81BBFA2-4954-4BBE-8C81-40752C426CCC}" destId="{1470356F-47F5-4158-9A0F-182C070674FE}" srcOrd="0" destOrd="0" presId="urn:microsoft.com/office/officeart/2005/8/layout/vList2"/>
    <dgm:cxn modelId="{8FBCBFE4-19B2-4732-A40F-585490B11960}" srcId="{1F0CCBE1-B137-4451-8F22-AA447390D50F}" destId="{DCC7839B-8C2C-48C6-AB12-EA3E3566E014}" srcOrd="1" destOrd="0" parTransId="{4737D0AE-3FDB-4A88-A62C-82D7ACC26681}" sibTransId="{574B3281-2989-4BC5-8BDF-C34F67DACE49}"/>
    <dgm:cxn modelId="{109913EA-05C9-493B-86BC-A5C5EB869A93}" srcId="{1F0CCBE1-B137-4451-8F22-AA447390D50F}" destId="{25CF2DDE-893C-44E4-B2AD-FC52D2F798EC}" srcOrd="6" destOrd="0" parTransId="{1D2330FF-C8CA-43C8-BA0F-05973AA78CC6}" sibTransId="{D6DD0255-73A1-4115-838A-B3EAF2B7C862}"/>
    <dgm:cxn modelId="{7AE5E125-7965-488F-B251-020C5792EDB5}" type="presParOf" srcId="{E07366A8-2D49-4F74-8E5D-8043D659B027}" destId="{AE7734D0-BA87-4384-8B5B-E692351F0F76}" srcOrd="0" destOrd="0" presId="urn:microsoft.com/office/officeart/2005/8/layout/vList2"/>
    <dgm:cxn modelId="{C37C04CE-1FB6-4A7E-B673-4F8A5C3EAE8C}" type="presParOf" srcId="{E07366A8-2D49-4F74-8E5D-8043D659B027}" destId="{3D0C7C09-EADC-410E-BBE1-0399E2EC9A7A}" srcOrd="1" destOrd="0" presId="urn:microsoft.com/office/officeart/2005/8/layout/vList2"/>
    <dgm:cxn modelId="{EBEFCA73-D8F1-4DBE-BD1C-1257A7035B66}" type="presParOf" srcId="{E07366A8-2D49-4F74-8E5D-8043D659B027}" destId="{6007AB70-F03A-4341-83B9-44EC475EAE9E}" srcOrd="2" destOrd="0" presId="urn:microsoft.com/office/officeart/2005/8/layout/vList2"/>
    <dgm:cxn modelId="{C8DCF7CF-6F2B-437C-88BB-96C5B680EC3D}" type="presParOf" srcId="{E07366A8-2D49-4F74-8E5D-8043D659B027}" destId="{1BAE6C67-1808-48DE-A33A-6A2DFCBD34B2}" srcOrd="3" destOrd="0" presId="urn:microsoft.com/office/officeart/2005/8/layout/vList2"/>
    <dgm:cxn modelId="{4C814C8E-2909-46B9-A8A2-BF7B1D52D4B8}" type="presParOf" srcId="{E07366A8-2D49-4F74-8E5D-8043D659B027}" destId="{F8532555-20F2-46D5-BDBE-5B44188AEBBE}" srcOrd="4" destOrd="0" presId="urn:microsoft.com/office/officeart/2005/8/layout/vList2"/>
    <dgm:cxn modelId="{4C8923A6-380C-4892-B215-41936A4795B8}" type="presParOf" srcId="{E07366A8-2D49-4F74-8E5D-8043D659B027}" destId="{ACD7F862-0A4C-443E-8927-81AFCABA49E1}" srcOrd="5" destOrd="0" presId="urn:microsoft.com/office/officeart/2005/8/layout/vList2"/>
    <dgm:cxn modelId="{E9EB7004-E3CF-4C47-B204-CF42C302686A}" type="presParOf" srcId="{E07366A8-2D49-4F74-8E5D-8043D659B027}" destId="{FB216614-C9A6-4DAB-9F1B-953ECA17B69F}" srcOrd="6" destOrd="0" presId="urn:microsoft.com/office/officeart/2005/8/layout/vList2"/>
    <dgm:cxn modelId="{74E58A69-942B-45B9-AFBB-64D028CC66BE}" type="presParOf" srcId="{E07366A8-2D49-4F74-8E5D-8043D659B027}" destId="{9FC9C7A3-6D30-4F05-AB22-3FAEC1F421A9}" srcOrd="7" destOrd="0" presId="urn:microsoft.com/office/officeart/2005/8/layout/vList2"/>
    <dgm:cxn modelId="{B9D4A5C8-2834-47A7-B44B-488C9EBD8187}" type="presParOf" srcId="{E07366A8-2D49-4F74-8E5D-8043D659B027}" destId="{B0839D86-F45F-4F25-9732-DAFC9A11C0BE}" srcOrd="8" destOrd="0" presId="urn:microsoft.com/office/officeart/2005/8/layout/vList2"/>
    <dgm:cxn modelId="{AE6027CF-9D28-478C-9120-AA70A43B4543}" type="presParOf" srcId="{E07366A8-2D49-4F74-8E5D-8043D659B027}" destId="{D94D060A-A586-4E45-9F15-67EA8DC5FCE9}" srcOrd="9" destOrd="0" presId="urn:microsoft.com/office/officeart/2005/8/layout/vList2"/>
    <dgm:cxn modelId="{ACDC2F0C-5F07-4DD9-9BFC-9F1382BA0C2E}" type="presParOf" srcId="{E07366A8-2D49-4F74-8E5D-8043D659B027}" destId="{1470356F-47F5-4158-9A0F-182C070674FE}" srcOrd="10" destOrd="0" presId="urn:microsoft.com/office/officeart/2005/8/layout/vList2"/>
    <dgm:cxn modelId="{0DA22261-458D-440A-98BE-34823F2A48EB}" type="presParOf" srcId="{E07366A8-2D49-4F74-8E5D-8043D659B027}" destId="{2179B775-2D81-4F46-8DFF-29A3E26627B7}" srcOrd="11" destOrd="0" presId="urn:microsoft.com/office/officeart/2005/8/layout/vList2"/>
    <dgm:cxn modelId="{9D660C6D-4A3C-449C-BDCA-3C6526A7288C}" type="presParOf" srcId="{E07366A8-2D49-4F74-8E5D-8043D659B027}" destId="{681EB92E-CB18-4438-BED8-7ED42EE5EB7E}" srcOrd="12" destOrd="0" presId="urn:microsoft.com/office/officeart/2005/8/layout/vList2"/>
    <dgm:cxn modelId="{64997F2A-0BE5-4C37-B2DB-26A034D5F078}" type="presParOf" srcId="{E07366A8-2D49-4F74-8E5D-8043D659B027}" destId="{10C5FAED-DD5B-45E8-B432-C4327560576C}" srcOrd="13" destOrd="0" presId="urn:microsoft.com/office/officeart/2005/8/layout/vList2"/>
    <dgm:cxn modelId="{FC37F36C-D33A-4847-A224-9C1C597421AC}" type="presParOf" srcId="{E07366A8-2D49-4F74-8E5D-8043D659B027}" destId="{FF501EB6-4E94-4E37-80EE-782C6C7F6E38}" srcOrd="14" destOrd="0" presId="urn:microsoft.com/office/officeart/2005/8/layout/vList2"/>
    <dgm:cxn modelId="{714DF8E7-E9D6-4283-A2EA-9C8E1C1B8917}" type="presParOf" srcId="{E07366A8-2D49-4F74-8E5D-8043D659B027}" destId="{80D08823-ECF0-4DA2-88FC-8A44C7209806}" srcOrd="15" destOrd="0" presId="urn:microsoft.com/office/officeart/2005/8/layout/vList2"/>
    <dgm:cxn modelId="{5FFC0AE6-BB3B-429B-BE6F-6F5F4B02DB1E}" type="presParOf" srcId="{E07366A8-2D49-4F74-8E5D-8043D659B027}" destId="{07C36EC7-C717-4CAD-AB08-25DD449EFFC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98A827E-959B-4C44-94C9-08FD43CC78F7}" type="doc">
      <dgm:prSet loTypeId="urn:microsoft.com/office/officeart/2005/8/layout/vList5" loCatId="list" qsTypeId="urn:microsoft.com/office/officeart/2005/8/quickstyle/simple1#15" qsCatId="simple" csTypeId="urn:microsoft.com/office/officeart/2005/8/colors/accent1_2#13" csCatId="accent1"/>
      <dgm:spPr/>
      <dgm:t>
        <a:bodyPr/>
        <a:lstStyle/>
        <a:p>
          <a:endParaRPr lang="en-US"/>
        </a:p>
      </dgm:t>
    </dgm:pt>
    <dgm:pt modelId="{885949BE-92B6-4317-A914-19C03083C8AC}">
      <dgm:prSet/>
      <dgm:spPr/>
      <dgm:t>
        <a:bodyPr/>
        <a:lstStyle/>
        <a:p>
          <a:r>
            <a:rPr lang="en-US"/>
            <a:t>Predictability</a:t>
          </a:r>
        </a:p>
      </dgm:t>
    </dgm:pt>
    <dgm:pt modelId="{D2877EFF-FC7C-485A-88E1-78EB5EDD2994}" type="parTrans" cxnId="{5C2BAC6F-53F0-470F-8229-8396F67F4B30}">
      <dgm:prSet/>
      <dgm:spPr/>
      <dgm:t>
        <a:bodyPr/>
        <a:lstStyle/>
        <a:p>
          <a:endParaRPr lang="en-US"/>
        </a:p>
      </dgm:t>
    </dgm:pt>
    <dgm:pt modelId="{1EACEAAA-6020-4E2D-9AEB-90A48B7BCE53}" type="sibTrans" cxnId="{5C2BAC6F-53F0-470F-8229-8396F67F4B30}">
      <dgm:prSet/>
      <dgm:spPr/>
      <dgm:t>
        <a:bodyPr/>
        <a:lstStyle/>
        <a:p>
          <a:endParaRPr lang="en-US"/>
        </a:p>
      </dgm:t>
    </dgm:pt>
    <dgm:pt modelId="{EC6EC54A-D9A8-4B07-947F-C38AD165AA81}">
      <dgm:prSet/>
      <dgm:spPr/>
      <dgm:t>
        <a:bodyPr/>
        <a:lstStyle/>
        <a:p>
          <a:r>
            <a:rPr lang="en-US"/>
            <a:t>Make web pages appear and operate in a predictable way</a:t>
          </a:r>
        </a:p>
      </dgm:t>
    </dgm:pt>
    <dgm:pt modelId="{9891C2FF-57C6-4A6A-9A95-A84EB16C550B}" type="parTrans" cxnId="{D7E3E89D-C3D6-4A2F-99CE-498DB7E8275F}">
      <dgm:prSet/>
      <dgm:spPr/>
      <dgm:t>
        <a:bodyPr/>
        <a:lstStyle/>
        <a:p>
          <a:endParaRPr lang="en-US"/>
        </a:p>
      </dgm:t>
    </dgm:pt>
    <dgm:pt modelId="{787A9694-4225-48AE-B1B6-D5631509DFE3}" type="sibTrans" cxnId="{D7E3E89D-C3D6-4A2F-99CE-498DB7E8275F}">
      <dgm:prSet/>
      <dgm:spPr/>
      <dgm:t>
        <a:bodyPr/>
        <a:lstStyle/>
        <a:p>
          <a:endParaRPr lang="en-US"/>
        </a:p>
      </dgm:t>
    </dgm:pt>
    <dgm:pt modelId="{97B54A8E-EAE1-4020-AA55-0418FCF8C937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A33C69A5-43BA-4B2B-98B9-638B7896133E}" type="parTrans" cxnId="{0845FDF7-377A-4C4A-8902-6F26D819BE0C}">
      <dgm:prSet/>
      <dgm:spPr/>
      <dgm:t>
        <a:bodyPr/>
        <a:lstStyle/>
        <a:p>
          <a:endParaRPr lang="en-US"/>
        </a:p>
      </dgm:t>
    </dgm:pt>
    <dgm:pt modelId="{6CF70A94-D28B-418D-932D-C9DEBE8DE209}" type="sibTrans" cxnId="{0845FDF7-377A-4C4A-8902-6F26D819BE0C}">
      <dgm:prSet/>
      <dgm:spPr/>
      <dgm:t>
        <a:bodyPr/>
        <a:lstStyle/>
        <a:p>
          <a:endParaRPr lang="en-US"/>
        </a:p>
      </dgm:t>
    </dgm:pt>
    <dgm:pt modelId="{C06B54A4-304F-4B80-BFAE-E13F2EAE18F0}">
      <dgm:prSet/>
      <dgm:spPr/>
      <dgm:t>
        <a:bodyPr/>
        <a:lstStyle/>
        <a:p>
          <a:r>
            <a:rPr lang="en-US"/>
            <a:t>A customer clicks </a:t>
          </a:r>
          <a:r>
            <a:rPr lang="en-US" b="1"/>
            <a:t>"Submit Payment."</a:t>
          </a:r>
          <a:endParaRPr lang="en-US"/>
        </a:p>
      </dgm:t>
    </dgm:pt>
    <dgm:pt modelId="{05AEA7F8-848C-4D51-A52C-B6929F0EBE03}" type="parTrans" cxnId="{537210F1-CD58-4440-B69B-15675A284939}">
      <dgm:prSet/>
      <dgm:spPr/>
      <dgm:t>
        <a:bodyPr/>
        <a:lstStyle/>
        <a:p>
          <a:endParaRPr lang="en-US"/>
        </a:p>
      </dgm:t>
    </dgm:pt>
    <dgm:pt modelId="{FC6423DD-013D-4A90-8593-D4D2FE50EF3C}" type="sibTrans" cxnId="{537210F1-CD58-4440-B69B-15675A284939}">
      <dgm:prSet/>
      <dgm:spPr/>
      <dgm:t>
        <a:bodyPr/>
        <a:lstStyle/>
        <a:p>
          <a:endParaRPr lang="en-US"/>
        </a:p>
      </dgm:t>
    </dgm:pt>
    <dgm:pt modelId="{9F6C2668-0E43-4F30-895A-2851C46A4E6E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E17DD0B2-80B5-4C12-890E-95528EF5F777}" type="parTrans" cxnId="{F067F93F-192C-4CA0-A879-3F79EB34A063}">
      <dgm:prSet/>
      <dgm:spPr/>
      <dgm:t>
        <a:bodyPr/>
        <a:lstStyle/>
        <a:p>
          <a:endParaRPr lang="en-US"/>
        </a:p>
      </dgm:t>
    </dgm:pt>
    <dgm:pt modelId="{850484AE-C993-4142-9536-5086DB1BF88C}" type="sibTrans" cxnId="{F067F93F-192C-4CA0-A879-3F79EB34A063}">
      <dgm:prSet/>
      <dgm:spPr/>
      <dgm:t>
        <a:bodyPr/>
        <a:lstStyle/>
        <a:p>
          <a:endParaRPr lang="en-US"/>
        </a:p>
      </dgm:t>
    </dgm:pt>
    <dgm:pt modelId="{E707CE00-769F-454B-8DE3-BBDD82CF7C7A}">
      <dgm:prSet/>
      <dgm:spPr/>
      <dgm:t>
        <a:bodyPr/>
        <a:lstStyle/>
        <a:p>
          <a:r>
            <a:rPr lang="en-US"/>
            <a:t>The button unexpectedly deletes all the information entered. </a:t>
          </a:r>
        </a:p>
      </dgm:t>
    </dgm:pt>
    <dgm:pt modelId="{E6D06DFB-EF51-48DA-88CD-3BA0DF011C82}" type="parTrans" cxnId="{307E423B-575E-45DE-BE6B-E09DA96CF138}">
      <dgm:prSet/>
      <dgm:spPr/>
      <dgm:t>
        <a:bodyPr/>
        <a:lstStyle/>
        <a:p>
          <a:endParaRPr lang="en-US"/>
        </a:p>
      </dgm:t>
    </dgm:pt>
    <dgm:pt modelId="{70108407-E549-4941-B68B-227F3517FDD6}" type="sibTrans" cxnId="{307E423B-575E-45DE-BE6B-E09DA96CF138}">
      <dgm:prSet/>
      <dgm:spPr/>
      <dgm:t>
        <a:bodyPr/>
        <a:lstStyle/>
        <a:p>
          <a:endParaRPr lang="en-US"/>
        </a:p>
      </dgm:t>
    </dgm:pt>
    <dgm:pt modelId="{168F9FFC-C329-4E3A-8736-4DCD66F24085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C390FDAB-7976-4E8C-8B90-FA8169896E26}" type="parTrans" cxnId="{9FA5BBE3-7529-4EA5-8E43-0758C1F3866E}">
      <dgm:prSet/>
      <dgm:spPr/>
      <dgm:t>
        <a:bodyPr/>
        <a:lstStyle/>
        <a:p>
          <a:endParaRPr lang="en-US"/>
        </a:p>
      </dgm:t>
    </dgm:pt>
    <dgm:pt modelId="{04A43FF6-5BCD-48AE-BD60-6A77ACD8089F}" type="sibTrans" cxnId="{9FA5BBE3-7529-4EA5-8E43-0758C1F3866E}">
      <dgm:prSet/>
      <dgm:spPr/>
      <dgm:t>
        <a:bodyPr/>
        <a:lstStyle/>
        <a:p>
          <a:endParaRPr lang="en-US"/>
        </a:p>
      </dgm:t>
    </dgm:pt>
    <dgm:pt modelId="{D2492BA4-D702-4043-ACA2-77A1C325D343}">
      <dgm:prSet/>
      <dgm:spPr/>
      <dgm:t>
        <a:bodyPr/>
        <a:lstStyle/>
        <a:p>
          <a:r>
            <a:rPr lang="en-US"/>
            <a:t>Clicking the button processes the payment as expected. </a:t>
          </a:r>
        </a:p>
      </dgm:t>
    </dgm:pt>
    <dgm:pt modelId="{30C4AC56-50FD-4942-AF2B-621D6935C22E}" type="parTrans" cxnId="{D5F538DB-6796-43D0-BB81-C51062B2D58A}">
      <dgm:prSet/>
      <dgm:spPr/>
      <dgm:t>
        <a:bodyPr/>
        <a:lstStyle/>
        <a:p>
          <a:endParaRPr lang="en-US"/>
        </a:p>
      </dgm:t>
    </dgm:pt>
    <dgm:pt modelId="{BDCE0622-4E20-4AEF-8088-11E915A5B5DD}" type="sibTrans" cxnId="{D5F538DB-6796-43D0-BB81-C51062B2D58A}">
      <dgm:prSet/>
      <dgm:spPr/>
      <dgm:t>
        <a:bodyPr/>
        <a:lstStyle/>
        <a:p>
          <a:endParaRPr lang="en-US"/>
        </a:p>
      </dgm:t>
    </dgm:pt>
    <dgm:pt modelId="{77A37A38-1581-4320-8D1C-EB3886619D99}">
      <dgm:prSet/>
      <dgm:spPr/>
      <dgm:t>
        <a:bodyPr/>
        <a:lstStyle/>
        <a:p>
          <a:r>
            <a:rPr lang="en-US" b="1"/>
            <a:t>Benefit</a:t>
          </a:r>
          <a:endParaRPr lang="en-US"/>
        </a:p>
      </dgm:t>
    </dgm:pt>
    <dgm:pt modelId="{86AEF245-5E60-4B9E-95CA-A49C08F03331}" type="parTrans" cxnId="{6F99CEB3-988F-46C0-8D4C-154648B2D61A}">
      <dgm:prSet/>
      <dgm:spPr/>
      <dgm:t>
        <a:bodyPr/>
        <a:lstStyle/>
        <a:p>
          <a:endParaRPr lang="en-US"/>
        </a:p>
      </dgm:t>
    </dgm:pt>
    <dgm:pt modelId="{6F4FC2DC-56A9-4506-A0FB-51A6AE56E00B}" type="sibTrans" cxnId="{6F99CEB3-988F-46C0-8D4C-154648B2D61A}">
      <dgm:prSet/>
      <dgm:spPr/>
      <dgm:t>
        <a:bodyPr/>
        <a:lstStyle/>
        <a:p>
          <a:endParaRPr lang="en-US"/>
        </a:p>
      </dgm:t>
    </dgm:pt>
    <dgm:pt modelId="{D5524D57-62C0-42B5-9C67-2AFA7F777989}">
      <dgm:prSet/>
      <dgm:spPr/>
      <dgm:t>
        <a:bodyPr/>
        <a:lstStyle/>
        <a:p>
          <a:r>
            <a:rPr lang="en-US"/>
            <a:t>Users can predict what will happen, reducing mistakes and confusion.</a:t>
          </a:r>
        </a:p>
      </dgm:t>
    </dgm:pt>
    <dgm:pt modelId="{FD4CA885-E131-4F81-BAC9-AAD957F796E4}" type="parTrans" cxnId="{17EA50E4-334E-42CA-999A-A96E0CD185D2}">
      <dgm:prSet/>
      <dgm:spPr/>
      <dgm:t>
        <a:bodyPr/>
        <a:lstStyle/>
        <a:p>
          <a:endParaRPr lang="en-US"/>
        </a:p>
      </dgm:t>
    </dgm:pt>
    <dgm:pt modelId="{43D73E8E-B127-446E-87F5-7B1DD35FD3D0}" type="sibTrans" cxnId="{17EA50E4-334E-42CA-999A-A96E0CD185D2}">
      <dgm:prSet/>
      <dgm:spPr/>
      <dgm:t>
        <a:bodyPr/>
        <a:lstStyle/>
        <a:p>
          <a:endParaRPr lang="en-US"/>
        </a:p>
      </dgm:t>
    </dgm:pt>
    <dgm:pt modelId="{CCC0B5DE-FAF8-49E5-91E5-28A917F38D7D}" type="pres">
      <dgm:prSet presAssocID="{F98A827E-959B-4C44-94C9-08FD43CC78F7}" presName="Name0" presStyleCnt="0">
        <dgm:presLayoutVars>
          <dgm:dir/>
          <dgm:animLvl val="lvl"/>
          <dgm:resizeHandles val="exact"/>
        </dgm:presLayoutVars>
      </dgm:prSet>
      <dgm:spPr/>
    </dgm:pt>
    <dgm:pt modelId="{CA4A9BF3-96F7-4574-A229-D4B6D2613F2E}" type="pres">
      <dgm:prSet presAssocID="{885949BE-92B6-4317-A914-19C03083C8AC}" presName="linNode" presStyleCnt="0"/>
      <dgm:spPr/>
    </dgm:pt>
    <dgm:pt modelId="{D548E75F-6134-4255-B22A-D414C8341DB1}" type="pres">
      <dgm:prSet presAssocID="{885949BE-92B6-4317-A914-19C03083C8AC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3C310F0F-316B-4413-A93E-66E9F875BC15}" type="pres">
      <dgm:prSet presAssocID="{885949BE-92B6-4317-A914-19C03083C8AC}" presName="descendantText" presStyleLbl="alignAccFollowNode1" presStyleIdx="0" presStyleCnt="5">
        <dgm:presLayoutVars>
          <dgm:bulletEnabled val="1"/>
        </dgm:presLayoutVars>
      </dgm:prSet>
      <dgm:spPr/>
    </dgm:pt>
    <dgm:pt modelId="{3E628CC9-4886-4F2A-9EC1-B7062E4C94D5}" type="pres">
      <dgm:prSet presAssocID="{1EACEAAA-6020-4E2D-9AEB-90A48B7BCE53}" presName="sp" presStyleCnt="0"/>
      <dgm:spPr/>
    </dgm:pt>
    <dgm:pt modelId="{61E44700-EDC8-4B6E-826C-9E87EC03D94D}" type="pres">
      <dgm:prSet presAssocID="{97B54A8E-EAE1-4020-AA55-0418FCF8C937}" presName="linNode" presStyleCnt="0"/>
      <dgm:spPr/>
    </dgm:pt>
    <dgm:pt modelId="{605D2D9B-9E3A-4E13-BF75-82EB79D1D2A2}" type="pres">
      <dgm:prSet presAssocID="{97B54A8E-EAE1-4020-AA55-0418FCF8C937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3F4DCA80-B2F9-498D-AD02-37834E7BAED5}" type="pres">
      <dgm:prSet presAssocID="{97B54A8E-EAE1-4020-AA55-0418FCF8C937}" presName="descendantText" presStyleLbl="alignAccFollowNode1" presStyleIdx="1" presStyleCnt="5">
        <dgm:presLayoutVars>
          <dgm:bulletEnabled val="1"/>
        </dgm:presLayoutVars>
      </dgm:prSet>
      <dgm:spPr/>
    </dgm:pt>
    <dgm:pt modelId="{75D88027-4BAB-4341-A391-41A61EA4CA96}" type="pres">
      <dgm:prSet presAssocID="{6CF70A94-D28B-418D-932D-C9DEBE8DE209}" presName="sp" presStyleCnt="0"/>
      <dgm:spPr/>
    </dgm:pt>
    <dgm:pt modelId="{F680F282-A2B1-46E7-AAD8-F161754A3241}" type="pres">
      <dgm:prSet presAssocID="{9F6C2668-0E43-4F30-895A-2851C46A4E6E}" presName="linNode" presStyleCnt="0"/>
      <dgm:spPr/>
    </dgm:pt>
    <dgm:pt modelId="{4928C2A9-8E29-419A-A2C8-A86B28ED4AE4}" type="pres">
      <dgm:prSet presAssocID="{9F6C2668-0E43-4F30-895A-2851C46A4E6E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A6D1E055-86F4-4454-8D49-A9EA74FB976F}" type="pres">
      <dgm:prSet presAssocID="{9F6C2668-0E43-4F30-895A-2851C46A4E6E}" presName="descendantText" presStyleLbl="alignAccFollowNode1" presStyleIdx="2" presStyleCnt="5">
        <dgm:presLayoutVars>
          <dgm:bulletEnabled val="1"/>
        </dgm:presLayoutVars>
      </dgm:prSet>
      <dgm:spPr/>
    </dgm:pt>
    <dgm:pt modelId="{11CEDFC6-46C6-4D02-B8AB-6FA33BA71A98}" type="pres">
      <dgm:prSet presAssocID="{850484AE-C993-4142-9536-5086DB1BF88C}" presName="sp" presStyleCnt="0"/>
      <dgm:spPr/>
    </dgm:pt>
    <dgm:pt modelId="{8C0DA36E-90F5-45F1-AB58-8A0B266A987F}" type="pres">
      <dgm:prSet presAssocID="{168F9FFC-C329-4E3A-8736-4DCD66F24085}" presName="linNode" presStyleCnt="0"/>
      <dgm:spPr/>
    </dgm:pt>
    <dgm:pt modelId="{3E95D637-0B67-46C2-93E5-16BC45729A9E}" type="pres">
      <dgm:prSet presAssocID="{168F9FFC-C329-4E3A-8736-4DCD66F24085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7A4E26CA-AAED-4670-9D26-6155361A0C81}" type="pres">
      <dgm:prSet presAssocID="{168F9FFC-C329-4E3A-8736-4DCD66F24085}" presName="descendantText" presStyleLbl="alignAccFollowNode1" presStyleIdx="3" presStyleCnt="5">
        <dgm:presLayoutVars>
          <dgm:bulletEnabled val="1"/>
        </dgm:presLayoutVars>
      </dgm:prSet>
      <dgm:spPr/>
    </dgm:pt>
    <dgm:pt modelId="{50281154-9994-4E5C-9068-2C1D5214ECFC}" type="pres">
      <dgm:prSet presAssocID="{04A43FF6-5BCD-48AE-BD60-6A77ACD8089F}" presName="sp" presStyleCnt="0"/>
      <dgm:spPr/>
    </dgm:pt>
    <dgm:pt modelId="{A30FE0A4-489A-4097-91E0-D36DE625C007}" type="pres">
      <dgm:prSet presAssocID="{77A37A38-1581-4320-8D1C-EB3886619D99}" presName="linNode" presStyleCnt="0"/>
      <dgm:spPr/>
    </dgm:pt>
    <dgm:pt modelId="{8AC85E1F-D776-4376-A701-958458810A4C}" type="pres">
      <dgm:prSet presAssocID="{77A37A38-1581-4320-8D1C-EB3886619D99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ADA3DE45-C32F-4363-A146-75ACC3FC50B4}" type="pres">
      <dgm:prSet presAssocID="{77A37A38-1581-4320-8D1C-EB3886619D99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7C5D8702-0388-42F0-8D8A-53DFD1D66FC5}" type="presOf" srcId="{E707CE00-769F-454B-8DE3-BBDD82CF7C7A}" destId="{A6D1E055-86F4-4454-8D49-A9EA74FB976F}" srcOrd="0" destOrd="0" presId="urn:microsoft.com/office/officeart/2005/8/layout/vList5"/>
    <dgm:cxn modelId="{24DF470E-1626-4B28-9173-64657CCB93F3}" type="presOf" srcId="{168F9FFC-C329-4E3A-8736-4DCD66F24085}" destId="{3E95D637-0B67-46C2-93E5-16BC45729A9E}" srcOrd="0" destOrd="0" presId="urn:microsoft.com/office/officeart/2005/8/layout/vList5"/>
    <dgm:cxn modelId="{B3BB2D1B-366D-49BF-834A-CD963CE96377}" type="presOf" srcId="{885949BE-92B6-4317-A914-19C03083C8AC}" destId="{D548E75F-6134-4255-B22A-D414C8341DB1}" srcOrd="0" destOrd="0" presId="urn:microsoft.com/office/officeart/2005/8/layout/vList5"/>
    <dgm:cxn modelId="{096DC61B-15B4-48E0-B6FD-DEBBE77AC0D7}" type="presOf" srcId="{77A37A38-1581-4320-8D1C-EB3886619D99}" destId="{8AC85E1F-D776-4376-A701-958458810A4C}" srcOrd="0" destOrd="0" presId="urn:microsoft.com/office/officeart/2005/8/layout/vList5"/>
    <dgm:cxn modelId="{50B80427-E439-4C69-B438-765015006FBC}" type="presOf" srcId="{C06B54A4-304F-4B80-BFAE-E13F2EAE18F0}" destId="{3F4DCA80-B2F9-498D-AD02-37834E7BAED5}" srcOrd="0" destOrd="0" presId="urn:microsoft.com/office/officeart/2005/8/layout/vList5"/>
    <dgm:cxn modelId="{307E423B-575E-45DE-BE6B-E09DA96CF138}" srcId="{9F6C2668-0E43-4F30-895A-2851C46A4E6E}" destId="{E707CE00-769F-454B-8DE3-BBDD82CF7C7A}" srcOrd="0" destOrd="0" parTransId="{E6D06DFB-EF51-48DA-88CD-3BA0DF011C82}" sibTransId="{70108407-E549-4941-B68B-227F3517FDD6}"/>
    <dgm:cxn modelId="{F067F93F-192C-4CA0-A879-3F79EB34A063}" srcId="{F98A827E-959B-4C44-94C9-08FD43CC78F7}" destId="{9F6C2668-0E43-4F30-895A-2851C46A4E6E}" srcOrd="2" destOrd="0" parTransId="{E17DD0B2-80B5-4C12-890E-95528EF5F777}" sibTransId="{850484AE-C993-4142-9536-5086DB1BF88C}"/>
    <dgm:cxn modelId="{C7473965-42F7-4E24-90C3-1117834A2EFD}" type="presOf" srcId="{D2492BA4-D702-4043-ACA2-77A1C325D343}" destId="{7A4E26CA-AAED-4670-9D26-6155361A0C81}" srcOrd="0" destOrd="0" presId="urn:microsoft.com/office/officeart/2005/8/layout/vList5"/>
    <dgm:cxn modelId="{F751D86C-5C42-4CDE-B865-2AFE8FE6BDD7}" type="presOf" srcId="{97B54A8E-EAE1-4020-AA55-0418FCF8C937}" destId="{605D2D9B-9E3A-4E13-BF75-82EB79D1D2A2}" srcOrd="0" destOrd="0" presId="urn:microsoft.com/office/officeart/2005/8/layout/vList5"/>
    <dgm:cxn modelId="{5C2BAC6F-53F0-470F-8229-8396F67F4B30}" srcId="{F98A827E-959B-4C44-94C9-08FD43CC78F7}" destId="{885949BE-92B6-4317-A914-19C03083C8AC}" srcOrd="0" destOrd="0" parTransId="{D2877EFF-FC7C-485A-88E1-78EB5EDD2994}" sibTransId="{1EACEAAA-6020-4E2D-9AEB-90A48B7BCE53}"/>
    <dgm:cxn modelId="{D7E3E89D-C3D6-4A2F-99CE-498DB7E8275F}" srcId="{885949BE-92B6-4317-A914-19C03083C8AC}" destId="{EC6EC54A-D9A8-4B07-947F-C38AD165AA81}" srcOrd="0" destOrd="0" parTransId="{9891C2FF-57C6-4A6A-9A95-A84EB16C550B}" sibTransId="{787A9694-4225-48AE-B1B6-D5631509DFE3}"/>
    <dgm:cxn modelId="{6683E7A4-49B1-40C0-A2FB-05E4A346E572}" type="presOf" srcId="{D5524D57-62C0-42B5-9C67-2AFA7F777989}" destId="{ADA3DE45-C32F-4363-A146-75ACC3FC50B4}" srcOrd="0" destOrd="0" presId="urn:microsoft.com/office/officeart/2005/8/layout/vList5"/>
    <dgm:cxn modelId="{6F99CEB3-988F-46C0-8D4C-154648B2D61A}" srcId="{F98A827E-959B-4C44-94C9-08FD43CC78F7}" destId="{77A37A38-1581-4320-8D1C-EB3886619D99}" srcOrd="4" destOrd="0" parTransId="{86AEF245-5E60-4B9E-95CA-A49C08F03331}" sibTransId="{6F4FC2DC-56A9-4506-A0FB-51A6AE56E00B}"/>
    <dgm:cxn modelId="{61FE68D7-8958-4D42-80A0-7A3A639E860A}" type="presOf" srcId="{F98A827E-959B-4C44-94C9-08FD43CC78F7}" destId="{CCC0B5DE-FAF8-49E5-91E5-28A917F38D7D}" srcOrd="0" destOrd="0" presId="urn:microsoft.com/office/officeart/2005/8/layout/vList5"/>
    <dgm:cxn modelId="{D5F538DB-6796-43D0-BB81-C51062B2D58A}" srcId="{168F9FFC-C329-4E3A-8736-4DCD66F24085}" destId="{D2492BA4-D702-4043-ACA2-77A1C325D343}" srcOrd="0" destOrd="0" parTransId="{30C4AC56-50FD-4942-AF2B-621D6935C22E}" sibTransId="{BDCE0622-4E20-4AEF-8088-11E915A5B5DD}"/>
    <dgm:cxn modelId="{9FA5BBE3-7529-4EA5-8E43-0758C1F3866E}" srcId="{F98A827E-959B-4C44-94C9-08FD43CC78F7}" destId="{168F9FFC-C329-4E3A-8736-4DCD66F24085}" srcOrd="3" destOrd="0" parTransId="{C390FDAB-7976-4E8C-8B90-FA8169896E26}" sibTransId="{04A43FF6-5BCD-48AE-BD60-6A77ACD8089F}"/>
    <dgm:cxn modelId="{17EA50E4-334E-42CA-999A-A96E0CD185D2}" srcId="{77A37A38-1581-4320-8D1C-EB3886619D99}" destId="{D5524D57-62C0-42B5-9C67-2AFA7F777989}" srcOrd="0" destOrd="0" parTransId="{FD4CA885-E131-4F81-BAC9-AAD957F796E4}" sibTransId="{43D73E8E-B127-446E-87F5-7B1DD35FD3D0}"/>
    <dgm:cxn modelId="{5D79DEE8-FDA4-49F8-A0D0-5CE9D0DE9E3E}" type="presOf" srcId="{EC6EC54A-D9A8-4B07-947F-C38AD165AA81}" destId="{3C310F0F-316B-4413-A93E-66E9F875BC15}" srcOrd="0" destOrd="0" presId="urn:microsoft.com/office/officeart/2005/8/layout/vList5"/>
    <dgm:cxn modelId="{537210F1-CD58-4440-B69B-15675A284939}" srcId="{97B54A8E-EAE1-4020-AA55-0418FCF8C937}" destId="{C06B54A4-304F-4B80-BFAE-E13F2EAE18F0}" srcOrd="0" destOrd="0" parTransId="{05AEA7F8-848C-4D51-A52C-B6929F0EBE03}" sibTransId="{FC6423DD-013D-4A90-8593-D4D2FE50EF3C}"/>
    <dgm:cxn modelId="{0845FDF7-377A-4C4A-8902-6F26D819BE0C}" srcId="{F98A827E-959B-4C44-94C9-08FD43CC78F7}" destId="{97B54A8E-EAE1-4020-AA55-0418FCF8C937}" srcOrd="1" destOrd="0" parTransId="{A33C69A5-43BA-4B2B-98B9-638B7896133E}" sibTransId="{6CF70A94-D28B-418D-932D-C9DEBE8DE209}"/>
    <dgm:cxn modelId="{A6B950F8-D5E3-42BE-8E3B-BED56E8A74E6}" type="presOf" srcId="{9F6C2668-0E43-4F30-895A-2851C46A4E6E}" destId="{4928C2A9-8E29-419A-A2C8-A86B28ED4AE4}" srcOrd="0" destOrd="0" presId="urn:microsoft.com/office/officeart/2005/8/layout/vList5"/>
    <dgm:cxn modelId="{8EADAFD5-0872-4188-A55E-C90AB5A4E5BC}" type="presParOf" srcId="{CCC0B5DE-FAF8-49E5-91E5-28A917F38D7D}" destId="{CA4A9BF3-96F7-4574-A229-D4B6D2613F2E}" srcOrd="0" destOrd="0" presId="urn:microsoft.com/office/officeart/2005/8/layout/vList5"/>
    <dgm:cxn modelId="{9B1B9A9F-4C27-44F2-8BAC-E6B69759EB69}" type="presParOf" srcId="{CA4A9BF3-96F7-4574-A229-D4B6D2613F2E}" destId="{D548E75F-6134-4255-B22A-D414C8341DB1}" srcOrd="0" destOrd="0" presId="urn:microsoft.com/office/officeart/2005/8/layout/vList5"/>
    <dgm:cxn modelId="{9A2406E6-B82D-42A5-9A93-1BA596C04FC7}" type="presParOf" srcId="{CA4A9BF3-96F7-4574-A229-D4B6D2613F2E}" destId="{3C310F0F-316B-4413-A93E-66E9F875BC15}" srcOrd="1" destOrd="0" presId="urn:microsoft.com/office/officeart/2005/8/layout/vList5"/>
    <dgm:cxn modelId="{A61A4F54-B482-4BF0-B84A-4E4384F8A005}" type="presParOf" srcId="{CCC0B5DE-FAF8-49E5-91E5-28A917F38D7D}" destId="{3E628CC9-4886-4F2A-9EC1-B7062E4C94D5}" srcOrd="1" destOrd="0" presId="urn:microsoft.com/office/officeart/2005/8/layout/vList5"/>
    <dgm:cxn modelId="{222ACA74-FE49-4C7A-B9AC-A23D8F5740C6}" type="presParOf" srcId="{CCC0B5DE-FAF8-49E5-91E5-28A917F38D7D}" destId="{61E44700-EDC8-4B6E-826C-9E87EC03D94D}" srcOrd="2" destOrd="0" presId="urn:microsoft.com/office/officeart/2005/8/layout/vList5"/>
    <dgm:cxn modelId="{6CBFC109-88D1-4EC4-93F2-DF2683FC7BBD}" type="presParOf" srcId="{61E44700-EDC8-4B6E-826C-9E87EC03D94D}" destId="{605D2D9B-9E3A-4E13-BF75-82EB79D1D2A2}" srcOrd="0" destOrd="0" presId="urn:microsoft.com/office/officeart/2005/8/layout/vList5"/>
    <dgm:cxn modelId="{BB857A4C-21E8-473D-9E07-510DA1550896}" type="presParOf" srcId="{61E44700-EDC8-4B6E-826C-9E87EC03D94D}" destId="{3F4DCA80-B2F9-498D-AD02-37834E7BAED5}" srcOrd="1" destOrd="0" presId="urn:microsoft.com/office/officeart/2005/8/layout/vList5"/>
    <dgm:cxn modelId="{C125EC7B-421D-4F2D-9274-F463850170B3}" type="presParOf" srcId="{CCC0B5DE-FAF8-49E5-91E5-28A917F38D7D}" destId="{75D88027-4BAB-4341-A391-41A61EA4CA96}" srcOrd="3" destOrd="0" presId="urn:microsoft.com/office/officeart/2005/8/layout/vList5"/>
    <dgm:cxn modelId="{C3B5A60E-A0E7-48A8-A9ED-63F9DF59A3F2}" type="presParOf" srcId="{CCC0B5DE-FAF8-49E5-91E5-28A917F38D7D}" destId="{F680F282-A2B1-46E7-AAD8-F161754A3241}" srcOrd="4" destOrd="0" presId="urn:microsoft.com/office/officeart/2005/8/layout/vList5"/>
    <dgm:cxn modelId="{3FFCD4C1-DC31-435A-B0D3-CF03EAAC1E3E}" type="presParOf" srcId="{F680F282-A2B1-46E7-AAD8-F161754A3241}" destId="{4928C2A9-8E29-419A-A2C8-A86B28ED4AE4}" srcOrd="0" destOrd="0" presId="urn:microsoft.com/office/officeart/2005/8/layout/vList5"/>
    <dgm:cxn modelId="{E74CD5A4-8E73-46B6-945B-AFCF011F3BC0}" type="presParOf" srcId="{F680F282-A2B1-46E7-AAD8-F161754A3241}" destId="{A6D1E055-86F4-4454-8D49-A9EA74FB976F}" srcOrd="1" destOrd="0" presId="urn:microsoft.com/office/officeart/2005/8/layout/vList5"/>
    <dgm:cxn modelId="{22618E51-D8C5-443B-B1B7-76324746A1C0}" type="presParOf" srcId="{CCC0B5DE-FAF8-49E5-91E5-28A917F38D7D}" destId="{11CEDFC6-46C6-4D02-B8AB-6FA33BA71A98}" srcOrd="5" destOrd="0" presId="urn:microsoft.com/office/officeart/2005/8/layout/vList5"/>
    <dgm:cxn modelId="{7BF49FC0-D018-4271-8219-EBDD24C0CABB}" type="presParOf" srcId="{CCC0B5DE-FAF8-49E5-91E5-28A917F38D7D}" destId="{8C0DA36E-90F5-45F1-AB58-8A0B266A987F}" srcOrd="6" destOrd="0" presId="urn:microsoft.com/office/officeart/2005/8/layout/vList5"/>
    <dgm:cxn modelId="{6A0248EB-F256-4D22-A8F6-CE2D3BE3C02E}" type="presParOf" srcId="{8C0DA36E-90F5-45F1-AB58-8A0B266A987F}" destId="{3E95D637-0B67-46C2-93E5-16BC45729A9E}" srcOrd="0" destOrd="0" presId="urn:microsoft.com/office/officeart/2005/8/layout/vList5"/>
    <dgm:cxn modelId="{2FE3B9C7-1750-4E3D-B150-B5710E477380}" type="presParOf" srcId="{8C0DA36E-90F5-45F1-AB58-8A0B266A987F}" destId="{7A4E26CA-AAED-4670-9D26-6155361A0C81}" srcOrd="1" destOrd="0" presId="urn:microsoft.com/office/officeart/2005/8/layout/vList5"/>
    <dgm:cxn modelId="{75904322-26C9-44EE-A06F-350EF64707DF}" type="presParOf" srcId="{CCC0B5DE-FAF8-49E5-91E5-28A917F38D7D}" destId="{50281154-9994-4E5C-9068-2C1D5214ECFC}" srcOrd="7" destOrd="0" presId="urn:microsoft.com/office/officeart/2005/8/layout/vList5"/>
    <dgm:cxn modelId="{B62FDE20-1E10-4171-ACF5-9AEF2D56B1B6}" type="presParOf" srcId="{CCC0B5DE-FAF8-49E5-91E5-28A917F38D7D}" destId="{A30FE0A4-489A-4097-91E0-D36DE625C007}" srcOrd="8" destOrd="0" presId="urn:microsoft.com/office/officeart/2005/8/layout/vList5"/>
    <dgm:cxn modelId="{50F1DBC3-7729-4C40-A07D-B4596B705EBF}" type="presParOf" srcId="{A30FE0A4-489A-4097-91E0-D36DE625C007}" destId="{8AC85E1F-D776-4376-A701-958458810A4C}" srcOrd="0" destOrd="0" presId="urn:microsoft.com/office/officeart/2005/8/layout/vList5"/>
    <dgm:cxn modelId="{DD37E2E7-6E6B-4383-8C45-8DE0451EC75B}" type="presParOf" srcId="{A30FE0A4-489A-4097-91E0-D36DE625C007}" destId="{ADA3DE45-C32F-4363-A146-75ACC3FC50B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4B6A41F-E24A-40C7-B516-352BD369CE90}" type="doc">
      <dgm:prSet loTypeId="urn:microsoft.com/office/officeart/2005/8/layout/vList2" loCatId="list" qsTypeId="urn:microsoft.com/office/officeart/2005/8/quickstyle/simple1#16" qsCatId="simple" csTypeId="urn:microsoft.com/office/officeart/2005/8/colors/accent1_2#14" csCatId="accent1" phldr="1"/>
      <dgm:spPr/>
      <dgm:t>
        <a:bodyPr/>
        <a:lstStyle/>
        <a:p>
          <a:endParaRPr lang="en-US"/>
        </a:p>
      </dgm:t>
    </dgm:pt>
    <dgm:pt modelId="{CBF8E97D-D87B-4912-8299-E024C90246F6}">
      <dgm:prSet/>
      <dgm:spPr/>
      <dgm:t>
        <a:bodyPr/>
        <a:lstStyle/>
        <a:p>
          <a:r>
            <a:rPr lang="en-US"/>
            <a:t>Compatibility: Ensure compatibility with assistive technologies such as screen readers. </a:t>
          </a:r>
        </a:p>
      </dgm:t>
    </dgm:pt>
    <dgm:pt modelId="{F5A63545-3BDE-416E-83B7-D91E62090582}" type="parTrans" cxnId="{EAEE9429-403F-491A-931D-33A4EE87688A}">
      <dgm:prSet/>
      <dgm:spPr/>
      <dgm:t>
        <a:bodyPr/>
        <a:lstStyle/>
        <a:p>
          <a:endParaRPr lang="en-US"/>
        </a:p>
      </dgm:t>
    </dgm:pt>
    <dgm:pt modelId="{5DBC50D0-F51B-47E5-992B-F09F667DA11A}" type="sibTrans" cxnId="{EAEE9429-403F-491A-931D-33A4EE87688A}">
      <dgm:prSet/>
      <dgm:spPr/>
      <dgm:t>
        <a:bodyPr/>
        <a:lstStyle/>
        <a:p>
          <a:endParaRPr lang="en-US"/>
        </a:p>
      </dgm:t>
    </dgm:pt>
    <dgm:pt modelId="{FF5B467D-2BB6-43CD-A8D7-D83AB6478A61}">
      <dgm:prSet/>
      <dgm:spPr/>
      <dgm:t>
        <a:bodyPr/>
        <a:lstStyle/>
        <a:p>
          <a:r>
            <a:rPr lang="en-US" b="1"/>
            <a:t>Scenario</a:t>
          </a:r>
          <a:endParaRPr lang="en-US"/>
        </a:p>
      </dgm:t>
    </dgm:pt>
    <dgm:pt modelId="{6FD373F0-96BF-4D3D-9A1E-4C4ADA7535BE}" type="parTrans" cxnId="{83DF3215-727F-48D5-98FA-8248EE6C6F07}">
      <dgm:prSet/>
      <dgm:spPr/>
      <dgm:t>
        <a:bodyPr/>
        <a:lstStyle/>
        <a:p>
          <a:endParaRPr lang="en-US"/>
        </a:p>
      </dgm:t>
    </dgm:pt>
    <dgm:pt modelId="{21295487-CF5D-4E39-84DD-B44B94DA4238}" type="sibTrans" cxnId="{83DF3215-727F-48D5-98FA-8248EE6C6F07}">
      <dgm:prSet/>
      <dgm:spPr/>
      <dgm:t>
        <a:bodyPr/>
        <a:lstStyle/>
        <a:p>
          <a:endParaRPr lang="en-US"/>
        </a:p>
      </dgm:t>
    </dgm:pt>
    <dgm:pt modelId="{6AB8E116-08F6-4D0A-A891-4EF89F7F24F1}">
      <dgm:prSet/>
      <dgm:spPr/>
      <dgm:t>
        <a:bodyPr/>
        <a:lstStyle/>
        <a:p>
          <a:r>
            <a:rPr lang="en-US"/>
            <a:t>A blind customer wants to book a flight online.</a:t>
          </a:r>
        </a:p>
      </dgm:t>
    </dgm:pt>
    <dgm:pt modelId="{71C5D40B-7AFD-4B14-BAB5-AD2084509CF2}" type="parTrans" cxnId="{5EF8B6E4-DE06-441C-8B08-881BAEBB2A4A}">
      <dgm:prSet/>
      <dgm:spPr/>
      <dgm:t>
        <a:bodyPr/>
        <a:lstStyle/>
        <a:p>
          <a:endParaRPr lang="en-US"/>
        </a:p>
      </dgm:t>
    </dgm:pt>
    <dgm:pt modelId="{464175CB-F1C1-4EB4-82A0-5814BE3CACA9}" type="sibTrans" cxnId="{5EF8B6E4-DE06-441C-8B08-881BAEBB2A4A}">
      <dgm:prSet/>
      <dgm:spPr/>
      <dgm:t>
        <a:bodyPr/>
        <a:lstStyle/>
        <a:p>
          <a:endParaRPr lang="en-US"/>
        </a:p>
      </dgm:t>
    </dgm:pt>
    <dgm:pt modelId="{9A9A2BEF-BECD-4FC1-8636-18E48271F96A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5C0041EE-D825-4EAE-9579-90F00EDDED19}" type="parTrans" cxnId="{04861411-8683-4078-91EE-DDE15AD95088}">
      <dgm:prSet/>
      <dgm:spPr/>
      <dgm:t>
        <a:bodyPr/>
        <a:lstStyle/>
        <a:p>
          <a:endParaRPr lang="en-US"/>
        </a:p>
      </dgm:t>
    </dgm:pt>
    <dgm:pt modelId="{9EF2D0B5-A65C-4678-BB2C-0E4BD48A7CCB}" type="sibTrans" cxnId="{04861411-8683-4078-91EE-DDE15AD95088}">
      <dgm:prSet/>
      <dgm:spPr/>
      <dgm:t>
        <a:bodyPr/>
        <a:lstStyle/>
        <a:p>
          <a:endParaRPr lang="en-US"/>
        </a:p>
      </dgm:t>
    </dgm:pt>
    <dgm:pt modelId="{0760D30B-15D5-4D94-850D-8E017A327EE2}">
      <dgm:prSet/>
      <dgm:spPr/>
      <dgm:t>
        <a:bodyPr/>
        <a:lstStyle/>
        <a:p>
          <a:r>
            <a:rPr lang="en-US"/>
            <a:t>The booking form is not coded correctly, so the screen reader cannot identify the "Departure Date" and "Destination" fields. </a:t>
          </a:r>
        </a:p>
      </dgm:t>
    </dgm:pt>
    <dgm:pt modelId="{26DD121B-0ED7-4B5A-B70D-734F3B1FCFC0}" type="parTrans" cxnId="{0044F024-D9C1-4B89-8A38-9BE723859037}">
      <dgm:prSet/>
      <dgm:spPr/>
      <dgm:t>
        <a:bodyPr/>
        <a:lstStyle/>
        <a:p>
          <a:endParaRPr lang="en-US"/>
        </a:p>
      </dgm:t>
    </dgm:pt>
    <dgm:pt modelId="{9C14121C-BDDD-47FB-978F-E284EB2999BF}" type="sibTrans" cxnId="{0044F024-D9C1-4B89-8A38-9BE723859037}">
      <dgm:prSet/>
      <dgm:spPr/>
      <dgm:t>
        <a:bodyPr/>
        <a:lstStyle/>
        <a:p>
          <a:endParaRPr lang="en-US"/>
        </a:p>
      </dgm:t>
    </dgm:pt>
    <dgm:pt modelId="{57237D93-F97D-42A4-A80D-0F9AC4516CFD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CB3B25D5-2803-4A29-BE24-F90FC241E0B4}" type="parTrans" cxnId="{862D4667-F7CF-47A1-9886-CEE43AA35FB4}">
      <dgm:prSet/>
      <dgm:spPr/>
      <dgm:t>
        <a:bodyPr/>
        <a:lstStyle/>
        <a:p>
          <a:endParaRPr lang="en-US"/>
        </a:p>
      </dgm:t>
    </dgm:pt>
    <dgm:pt modelId="{54DCE45E-E5F8-478E-AB45-9E55F9F6AFF1}" type="sibTrans" cxnId="{862D4667-F7CF-47A1-9886-CEE43AA35FB4}">
      <dgm:prSet/>
      <dgm:spPr/>
      <dgm:t>
        <a:bodyPr/>
        <a:lstStyle/>
        <a:p>
          <a:endParaRPr lang="en-US"/>
        </a:p>
      </dgm:t>
    </dgm:pt>
    <dgm:pt modelId="{C73A2861-7DAF-4FF9-9B03-A4558ED1BC18}">
      <dgm:prSet/>
      <dgm:spPr/>
      <dgm:t>
        <a:bodyPr/>
        <a:lstStyle/>
        <a:p>
          <a:r>
            <a:rPr lang="en-US"/>
            <a:t>The form uses proper HTML labels, and the screen reader announces each field correctly. </a:t>
          </a:r>
        </a:p>
      </dgm:t>
    </dgm:pt>
    <dgm:pt modelId="{CCBA30BF-5EFE-4B97-96AD-76C2FBD8BBAD}" type="parTrans" cxnId="{D8E91447-E1E5-4432-93E8-A29A8B1D334D}">
      <dgm:prSet/>
      <dgm:spPr/>
      <dgm:t>
        <a:bodyPr/>
        <a:lstStyle/>
        <a:p>
          <a:endParaRPr lang="en-US"/>
        </a:p>
      </dgm:t>
    </dgm:pt>
    <dgm:pt modelId="{92A6B1A5-A405-4524-9F65-DD5BE331DFAE}" type="sibTrans" cxnId="{D8E91447-E1E5-4432-93E8-A29A8B1D334D}">
      <dgm:prSet/>
      <dgm:spPr/>
      <dgm:t>
        <a:bodyPr/>
        <a:lstStyle/>
        <a:p>
          <a:endParaRPr lang="en-US"/>
        </a:p>
      </dgm:t>
    </dgm:pt>
    <dgm:pt modelId="{671E1790-B57C-4EDC-8FAE-13FE1AE117E4}">
      <dgm:prSet/>
      <dgm:spPr/>
      <dgm:t>
        <a:bodyPr/>
        <a:lstStyle/>
        <a:p>
          <a:r>
            <a:rPr lang="en-US" b="1"/>
            <a:t>Benefit</a:t>
          </a:r>
          <a:endParaRPr lang="en-US"/>
        </a:p>
      </dgm:t>
    </dgm:pt>
    <dgm:pt modelId="{CA41D7F9-C239-4949-B025-E89654EC50A5}" type="parTrans" cxnId="{53D0264C-A47E-4A64-9573-E70050E7F1F3}">
      <dgm:prSet/>
      <dgm:spPr/>
      <dgm:t>
        <a:bodyPr/>
        <a:lstStyle/>
        <a:p>
          <a:endParaRPr lang="en-US"/>
        </a:p>
      </dgm:t>
    </dgm:pt>
    <dgm:pt modelId="{7FA085B6-DD0A-4721-A0A0-D4CB9FE777EF}" type="sibTrans" cxnId="{53D0264C-A47E-4A64-9573-E70050E7F1F3}">
      <dgm:prSet/>
      <dgm:spPr/>
      <dgm:t>
        <a:bodyPr/>
        <a:lstStyle/>
        <a:p>
          <a:endParaRPr lang="en-US"/>
        </a:p>
      </dgm:t>
    </dgm:pt>
    <dgm:pt modelId="{E53C10C4-336F-44BC-A445-F366B4C6922C}">
      <dgm:prSet/>
      <dgm:spPr/>
      <dgm:t>
        <a:bodyPr/>
        <a:lstStyle/>
        <a:p>
          <a:r>
            <a:rPr lang="en-US" dirty="0"/>
            <a:t>Users with visual impairments can book flights independently.</a:t>
          </a:r>
        </a:p>
      </dgm:t>
    </dgm:pt>
    <dgm:pt modelId="{7E63A7FE-70ED-4F13-A808-F7FA57540E02}" type="parTrans" cxnId="{167200EB-199D-4A2D-AD3D-653682026421}">
      <dgm:prSet/>
      <dgm:spPr/>
      <dgm:t>
        <a:bodyPr/>
        <a:lstStyle/>
        <a:p>
          <a:endParaRPr lang="en-US"/>
        </a:p>
      </dgm:t>
    </dgm:pt>
    <dgm:pt modelId="{185876DC-AD5C-40DF-8CA1-D2CDE0139059}" type="sibTrans" cxnId="{167200EB-199D-4A2D-AD3D-653682026421}">
      <dgm:prSet/>
      <dgm:spPr/>
      <dgm:t>
        <a:bodyPr/>
        <a:lstStyle/>
        <a:p>
          <a:endParaRPr lang="en-US"/>
        </a:p>
      </dgm:t>
    </dgm:pt>
    <dgm:pt modelId="{7ACDD5F4-E565-495E-B5E0-A0BDFD8105A4}" type="pres">
      <dgm:prSet presAssocID="{64B6A41F-E24A-40C7-B516-352BD369CE90}" presName="linear" presStyleCnt="0">
        <dgm:presLayoutVars>
          <dgm:animLvl val="lvl"/>
          <dgm:resizeHandles val="exact"/>
        </dgm:presLayoutVars>
      </dgm:prSet>
      <dgm:spPr/>
    </dgm:pt>
    <dgm:pt modelId="{3137DB0D-3269-4F5B-8BDD-01555FC4B2C4}" type="pres">
      <dgm:prSet presAssocID="{CBF8E97D-D87B-4912-8299-E024C90246F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5EE290E-9094-48AE-8F59-1A0EDF918FFF}" type="pres">
      <dgm:prSet presAssocID="{5DBC50D0-F51B-47E5-992B-F09F667DA11A}" presName="spacer" presStyleCnt="0"/>
      <dgm:spPr/>
    </dgm:pt>
    <dgm:pt modelId="{EEF0BE19-6F33-4186-ADE0-E393B089D874}" type="pres">
      <dgm:prSet presAssocID="{FF5B467D-2BB6-43CD-A8D7-D83AB6478A6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D708584-9C54-47A2-841C-A4AAEBA11C46}" type="pres">
      <dgm:prSet presAssocID="{FF5B467D-2BB6-43CD-A8D7-D83AB6478A61}" presName="childText" presStyleLbl="revTx" presStyleIdx="0" presStyleCnt="4">
        <dgm:presLayoutVars>
          <dgm:bulletEnabled val="1"/>
        </dgm:presLayoutVars>
      </dgm:prSet>
      <dgm:spPr/>
    </dgm:pt>
    <dgm:pt modelId="{31182618-4544-461F-BC32-5997C902A054}" type="pres">
      <dgm:prSet presAssocID="{9A9A2BEF-BECD-4FC1-8636-18E48271F96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B3EA3DB-DE58-457D-86A7-7D2EAB3ECD9D}" type="pres">
      <dgm:prSet presAssocID="{9A9A2BEF-BECD-4FC1-8636-18E48271F96A}" presName="childText" presStyleLbl="revTx" presStyleIdx="1" presStyleCnt="4">
        <dgm:presLayoutVars>
          <dgm:bulletEnabled val="1"/>
        </dgm:presLayoutVars>
      </dgm:prSet>
      <dgm:spPr/>
    </dgm:pt>
    <dgm:pt modelId="{722F984C-6FC7-4F89-9660-695996F39433}" type="pres">
      <dgm:prSet presAssocID="{57237D93-F97D-42A4-A80D-0F9AC4516CF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F7CCBCF-C664-4279-8E24-CA7529A3FBF2}" type="pres">
      <dgm:prSet presAssocID="{57237D93-F97D-42A4-A80D-0F9AC4516CFD}" presName="childText" presStyleLbl="revTx" presStyleIdx="2" presStyleCnt="4">
        <dgm:presLayoutVars>
          <dgm:bulletEnabled val="1"/>
        </dgm:presLayoutVars>
      </dgm:prSet>
      <dgm:spPr/>
    </dgm:pt>
    <dgm:pt modelId="{64FB3C7A-150F-4FB0-9568-69AFAF4934DF}" type="pres">
      <dgm:prSet presAssocID="{671E1790-B57C-4EDC-8FAE-13FE1AE117E4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F005D4FD-C5D1-4D61-B25A-072F2B42A5EF}" type="pres">
      <dgm:prSet presAssocID="{671E1790-B57C-4EDC-8FAE-13FE1AE117E4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1354A80D-4EC3-49DC-981F-10478A05AA88}" type="presOf" srcId="{6AB8E116-08F6-4D0A-A891-4EF89F7F24F1}" destId="{0D708584-9C54-47A2-841C-A4AAEBA11C46}" srcOrd="0" destOrd="0" presId="urn:microsoft.com/office/officeart/2005/8/layout/vList2"/>
    <dgm:cxn modelId="{04861411-8683-4078-91EE-DDE15AD95088}" srcId="{64B6A41F-E24A-40C7-B516-352BD369CE90}" destId="{9A9A2BEF-BECD-4FC1-8636-18E48271F96A}" srcOrd="2" destOrd="0" parTransId="{5C0041EE-D825-4EAE-9579-90F00EDDED19}" sibTransId="{9EF2D0B5-A65C-4678-BB2C-0E4BD48A7CCB}"/>
    <dgm:cxn modelId="{83DF3215-727F-48D5-98FA-8248EE6C6F07}" srcId="{64B6A41F-E24A-40C7-B516-352BD369CE90}" destId="{FF5B467D-2BB6-43CD-A8D7-D83AB6478A61}" srcOrd="1" destOrd="0" parTransId="{6FD373F0-96BF-4D3D-9A1E-4C4ADA7535BE}" sibTransId="{21295487-CF5D-4E39-84DD-B44B94DA4238}"/>
    <dgm:cxn modelId="{0044F024-D9C1-4B89-8A38-9BE723859037}" srcId="{9A9A2BEF-BECD-4FC1-8636-18E48271F96A}" destId="{0760D30B-15D5-4D94-850D-8E017A327EE2}" srcOrd="0" destOrd="0" parTransId="{26DD121B-0ED7-4B5A-B70D-734F3B1FCFC0}" sibTransId="{9C14121C-BDDD-47FB-978F-E284EB2999BF}"/>
    <dgm:cxn modelId="{0C513326-35AB-4B8C-A363-10ABE20E29AA}" type="presOf" srcId="{FF5B467D-2BB6-43CD-A8D7-D83AB6478A61}" destId="{EEF0BE19-6F33-4186-ADE0-E393B089D874}" srcOrd="0" destOrd="0" presId="urn:microsoft.com/office/officeart/2005/8/layout/vList2"/>
    <dgm:cxn modelId="{EAEE9429-403F-491A-931D-33A4EE87688A}" srcId="{64B6A41F-E24A-40C7-B516-352BD369CE90}" destId="{CBF8E97D-D87B-4912-8299-E024C90246F6}" srcOrd="0" destOrd="0" parTransId="{F5A63545-3BDE-416E-83B7-D91E62090582}" sibTransId="{5DBC50D0-F51B-47E5-992B-F09F667DA11A}"/>
    <dgm:cxn modelId="{E3504B39-BA77-45DC-933A-603290D1639D}" type="presOf" srcId="{0760D30B-15D5-4D94-850D-8E017A327EE2}" destId="{DB3EA3DB-DE58-457D-86A7-7D2EAB3ECD9D}" srcOrd="0" destOrd="0" presId="urn:microsoft.com/office/officeart/2005/8/layout/vList2"/>
    <dgm:cxn modelId="{3781ED40-DCF8-4CF8-822F-47E58A10F7D4}" type="presOf" srcId="{9A9A2BEF-BECD-4FC1-8636-18E48271F96A}" destId="{31182618-4544-461F-BC32-5997C902A054}" srcOrd="0" destOrd="0" presId="urn:microsoft.com/office/officeart/2005/8/layout/vList2"/>
    <dgm:cxn modelId="{D8E91447-E1E5-4432-93E8-A29A8B1D334D}" srcId="{57237D93-F97D-42A4-A80D-0F9AC4516CFD}" destId="{C73A2861-7DAF-4FF9-9B03-A4558ED1BC18}" srcOrd="0" destOrd="0" parTransId="{CCBA30BF-5EFE-4B97-96AD-76C2FBD8BBAD}" sibTransId="{92A6B1A5-A405-4524-9F65-DD5BE331DFAE}"/>
    <dgm:cxn modelId="{862D4667-F7CF-47A1-9886-CEE43AA35FB4}" srcId="{64B6A41F-E24A-40C7-B516-352BD369CE90}" destId="{57237D93-F97D-42A4-A80D-0F9AC4516CFD}" srcOrd="3" destOrd="0" parTransId="{CB3B25D5-2803-4A29-BE24-F90FC241E0B4}" sibTransId="{54DCE45E-E5F8-478E-AB45-9E55F9F6AFF1}"/>
    <dgm:cxn modelId="{53D0264C-A47E-4A64-9573-E70050E7F1F3}" srcId="{64B6A41F-E24A-40C7-B516-352BD369CE90}" destId="{671E1790-B57C-4EDC-8FAE-13FE1AE117E4}" srcOrd="4" destOrd="0" parTransId="{CA41D7F9-C239-4949-B025-E89654EC50A5}" sibTransId="{7FA085B6-DD0A-4721-A0A0-D4CB9FE777EF}"/>
    <dgm:cxn modelId="{4BD30981-3F05-47CB-A8C8-7B7FD7B32C9F}" type="presOf" srcId="{CBF8E97D-D87B-4912-8299-E024C90246F6}" destId="{3137DB0D-3269-4F5B-8BDD-01555FC4B2C4}" srcOrd="0" destOrd="0" presId="urn:microsoft.com/office/officeart/2005/8/layout/vList2"/>
    <dgm:cxn modelId="{DEE76B84-5667-4D3E-AF24-849734E5F27C}" type="presOf" srcId="{57237D93-F97D-42A4-A80D-0F9AC4516CFD}" destId="{722F984C-6FC7-4F89-9660-695996F39433}" srcOrd="0" destOrd="0" presId="urn:microsoft.com/office/officeart/2005/8/layout/vList2"/>
    <dgm:cxn modelId="{08393AC3-8CB2-4C29-AA1E-C328163F6AC1}" type="presOf" srcId="{E53C10C4-336F-44BC-A445-F366B4C6922C}" destId="{F005D4FD-C5D1-4D61-B25A-072F2B42A5EF}" srcOrd="0" destOrd="0" presId="urn:microsoft.com/office/officeart/2005/8/layout/vList2"/>
    <dgm:cxn modelId="{C8A4C1C6-A8AC-4BD8-8BA1-8B77ACAF8236}" type="presOf" srcId="{64B6A41F-E24A-40C7-B516-352BD369CE90}" destId="{7ACDD5F4-E565-495E-B5E0-A0BDFD8105A4}" srcOrd="0" destOrd="0" presId="urn:microsoft.com/office/officeart/2005/8/layout/vList2"/>
    <dgm:cxn modelId="{788FFAD4-FF1B-4064-A3E8-8494FA570722}" type="presOf" srcId="{671E1790-B57C-4EDC-8FAE-13FE1AE117E4}" destId="{64FB3C7A-150F-4FB0-9568-69AFAF4934DF}" srcOrd="0" destOrd="0" presId="urn:microsoft.com/office/officeart/2005/8/layout/vList2"/>
    <dgm:cxn modelId="{A181C7DB-671C-4292-ACA5-0413B11EE491}" type="presOf" srcId="{C73A2861-7DAF-4FF9-9B03-A4558ED1BC18}" destId="{2F7CCBCF-C664-4279-8E24-CA7529A3FBF2}" srcOrd="0" destOrd="0" presId="urn:microsoft.com/office/officeart/2005/8/layout/vList2"/>
    <dgm:cxn modelId="{5EF8B6E4-DE06-441C-8B08-881BAEBB2A4A}" srcId="{FF5B467D-2BB6-43CD-A8D7-D83AB6478A61}" destId="{6AB8E116-08F6-4D0A-A891-4EF89F7F24F1}" srcOrd="0" destOrd="0" parTransId="{71C5D40B-7AFD-4B14-BAB5-AD2084509CF2}" sibTransId="{464175CB-F1C1-4EB4-82A0-5814BE3CACA9}"/>
    <dgm:cxn modelId="{167200EB-199D-4A2D-AD3D-653682026421}" srcId="{671E1790-B57C-4EDC-8FAE-13FE1AE117E4}" destId="{E53C10C4-336F-44BC-A445-F366B4C6922C}" srcOrd="0" destOrd="0" parTransId="{7E63A7FE-70ED-4F13-A808-F7FA57540E02}" sibTransId="{185876DC-AD5C-40DF-8CA1-D2CDE0139059}"/>
    <dgm:cxn modelId="{2EC24CAB-9FA0-4103-9D52-D620CA29FE5C}" type="presParOf" srcId="{7ACDD5F4-E565-495E-B5E0-A0BDFD8105A4}" destId="{3137DB0D-3269-4F5B-8BDD-01555FC4B2C4}" srcOrd="0" destOrd="0" presId="urn:microsoft.com/office/officeart/2005/8/layout/vList2"/>
    <dgm:cxn modelId="{600014D5-CC45-4F19-8557-C7D5E0F6153F}" type="presParOf" srcId="{7ACDD5F4-E565-495E-B5E0-A0BDFD8105A4}" destId="{05EE290E-9094-48AE-8F59-1A0EDF918FFF}" srcOrd="1" destOrd="0" presId="urn:microsoft.com/office/officeart/2005/8/layout/vList2"/>
    <dgm:cxn modelId="{A8BD3FFE-47D0-4082-B476-D195EADDF4F8}" type="presParOf" srcId="{7ACDD5F4-E565-495E-B5E0-A0BDFD8105A4}" destId="{EEF0BE19-6F33-4186-ADE0-E393B089D874}" srcOrd="2" destOrd="0" presId="urn:microsoft.com/office/officeart/2005/8/layout/vList2"/>
    <dgm:cxn modelId="{0269AB58-3366-4A54-BBAB-103B1E8398B8}" type="presParOf" srcId="{7ACDD5F4-E565-495E-B5E0-A0BDFD8105A4}" destId="{0D708584-9C54-47A2-841C-A4AAEBA11C46}" srcOrd="3" destOrd="0" presId="urn:microsoft.com/office/officeart/2005/8/layout/vList2"/>
    <dgm:cxn modelId="{DB55E536-FAB7-4A87-BCC3-6A4B765DFF32}" type="presParOf" srcId="{7ACDD5F4-E565-495E-B5E0-A0BDFD8105A4}" destId="{31182618-4544-461F-BC32-5997C902A054}" srcOrd="4" destOrd="0" presId="urn:microsoft.com/office/officeart/2005/8/layout/vList2"/>
    <dgm:cxn modelId="{0216694B-0FDA-4682-A39C-BAF2C82907DE}" type="presParOf" srcId="{7ACDD5F4-E565-495E-B5E0-A0BDFD8105A4}" destId="{DB3EA3DB-DE58-457D-86A7-7D2EAB3ECD9D}" srcOrd="5" destOrd="0" presId="urn:microsoft.com/office/officeart/2005/8/layout/vList2"/>
    <dgm:cxn modelId="{D007900C-BA0B-4A51-8BA5-930A8294AA25}" type="presParOf" srcId="{7ACDD5F4-E565-495E-B5E0-A0BDFD8105A4}" destId="{722F984C-6FC7-4F89-9660-695996F39433}" srcOrd="6" destOrd="0" presId="urn:microsoft.com/office/officeart/2005/8/layout/vList2"/>
    <dgm:cxn modelId="{5BAE806F-6954-4E90-A080-15C49A03F5AC}" type="presParOf" srcId="{7ACDD5F4-E565-495E-B5E0-A0BDFD8105A4}" destId="{2F7CCBCF-C664-4279-8E24-CA7529A3FBF2}" srcOrd="7" destOrd="0" presId="urn:microsoft.com/office/officeart/2005/8/layout/vList2"/>
    <dgm:cxn modelId="{FFFA184D-6591-435B-AC90-37CBF15A70AE}" type="presParOf" srcId="{7ACDD5F4-E565-495E-B5E0-A0BDFD8105A4}" destId="{64FB3C7A-150F-4FB0-9568-69AFAF4934DF}" srcOrd="8" destOrd="0" presId="urn:microsoft.com/office/officeart/2005/8/layout/vList2"/>
    <dgm:cxn modelId="{4FF1964F-044E-4554-8C4D-B9826266FA72}" type="presParOf" srcId="{7ACDD5F4-E565-495E-B5E0-A0BDFD8105A4}" destId="{F005D4FD-C5D1-4D61-B25A-072F2B42A5EF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752A21B-1B61-4B78-90BC-0AD685985B0E}" type="doc">
      <dgm:prSet loTypeId="urn:microsoft.com/office/officeart/2005/8/layout/vList2" loCatId="list" qsTypeId="urn:microsoft.com/office/officeart/2005/8/quickstyle/simple1#17" qsCatId="simple" csTypeId="urn:microsoft.com/office/officeart/2005/8/colors/accent1_2#15" csCatId="accent1" phldr="1"/>
      <dgm:spPr/>
      <dgm:t>
        <a:bodyPr/>
        <a:lstStyle/>
        <a:p>
          <a:endParaRPr lang="en-US"/>
        </a:p>
      </dgm:t>
    </dgm:pt>
    <dgm:pt modelId="{8741F216-3250-48DB-8348-E3467EF494F6}">
      <dgm:prSet/>
      <dgm:spPr/>
      <dgm:t>
        <a:bodyPr/>
        <a:lstStyle/>
        <a:p>
          <a:r>
            <a:rPr lang="en-US"/>
            <a:t>Compatibility </a:t>
          </a:r>
        </a:p>
      </dgm:t>
    </dgm:pt>
    <dgm:pt modelId="{F23971EF-4F8C-4623-8810-374BFDBAC821}" type="parTrans" cxnId="{E3FF11D5-2AB4-4C50-9E36-8C6BB1AFA0F4}">
      <dgm:prSet/>
      <dgm:spPr/>
      <dgm:t>
        <a:bodyPr/>
        <a:lstStyle/>
        <a:p>
          <a:endParaRPr lang="en-US"/>
        </a:p>
      </dgm:t>
    </dgm:pt>
    <dgm:pt modelId="{F3FEAD4E-2BB0-4DB0-B119-EDE9BB2C7EF1}" type="sibTrans" cxnId="{E3FF11D5-2AB4-4C50-9E36-8C6BB1AFA0F4}">
      <dgm:prSet/>
      <dgm:spPr/>
      <dgm:t>
        <a:bodyPr/>
        <a:lstStyle/>
        <a:p>
          <a:endParaRPr lang="en-US"/>
        </a:p>
      </dgm:t>
    </dgm:pt>
    <dgm:pt modelId="{14202D65-15EE-4FA8-8383-4E8519C93BB3}">
      <dgm:prSet/>
      <dgm:spPr/>
      <dgm:t>
        <a:bodyPr/>
        <a:lstStyle/>
        <a:p>
          <a:r>
            <a:rPr lang="en-US" dirty="0"/>
            <a:t>Ensure compatibility with assistive technologies such as screen readers and voice control.</a:t>
          </a:r>
        </a:p>
      </dgm:t>
    </dgm:pt>
    <dgm:pt modelId="{B290D403-D19E-44BD-8966-AD3CFFE9B00C}" type="parTrans" cxnId="{2C01BFA0-93AA-415F-88A4-729BFFE99B46}">
      <dgm:prSet/>
      <dgm:spPr/>
      <dgm:t>
        <a:bodyPr/>
        <a:lstStyle/>
        <a:p>
          <a:endParaRPr lang="en-US"/>
        </a:p>
      </dgm:t>
    </dgm:pt>
    <dgm:pt modelId="{44F12AF4-97B3-442D-BDA0-9192816454FC}" type="sibTrans" cxnId="{2C01BFA0-93AA-415F-88A4-729BFFE99B46}">
      <dgm:prSet/>
      <dgm:spPr/>
      <dgm:t>
        <a:bodyPr/>
        <a:lstStyle/>
        <a:p>
          <a:endParaRPr lang="en-US"/>
        </a:p>
      </dgm:t>
    </dgm:pt>
    <dgm:pt modelId="{5E7EE164-5A13-4F9B-84A0-335BFCC5C869}">
      <dgm:prSet/>
      <dgm:spPr/>
      <dgm:t>
        <a:bodyPr/>
        <a:lstStyle/>
        <a:p>
          <a:r>
            <a:rPr lang="en-US"/>
            <a:t>Compatible across devices</a:t>
          </a:r>
        </a:p>
      </dgm:t>
    </dgm:pt>
    <dgm:pt modelId="{449D2F6B-68B8-4588-9190-31D920D25ADB}" type="parTrans" cxnId="{36F5293C-4289-45F3-B3F4-E71DBBCF31D0}">
      <dgm:prSet/>
      <dgm:spPr/>
      <dgm:t>
        <a:bodyPr/>
        <a:lstStyle/>
        <a:p>
          <a:endParaRPr lang="en-US"/>
        </a:p>
      </dgm:t>
    </dgm:pt>
    <dgm:pt modelId="{D7F421E7-64A0-4344-A9B7-B88AFC91C625}" type="sibTrans" cxnId="{36F5293C-4289-45F3-B3F4-E71DBBCF31D0}">
      <dgm:prSet/>
      <dgm:spPr/>
      <dgm:t>
        <a:bodyPr/>
        <a:lstStyle/>
        <a:p>
          <a:endParaRPr lang="en-US"/>
        </a:p>
      </dgm:t>
    </dgm:pt>
    <dgm:pt modelId="{5A51553A-17DF-460C-8FC5-5A500F62ED47}">
      <dgm:prSet/>
      <dgm:spPr/>
      <dgm:t>
        <a:bodyPr/>
        <a:lstStyle/>
        <a:p>
          <a:r>
            <a:rPr lang="en-US"/>
            <a:t>Compatible across browsers </a:t>
          </a:r>
        </a:p>
      </dgm:t>
    </dgm:pt>
    <dgm:pt modelId="{D288E5A3-5D6D-4FE8-840F-E086ED5AFBDF}" type="parTrans" cxnId="{EC3B7BF8-8E37-464C-8D70-4117F736B164}">
      <dgm:prSet/>
      <dgm:spPr/>
      <dgm:t>
        <a:bodyPr/>
        <a:lstStyle/>
        <a:p>
          <a:endParaRPr lang="en-US"/>
        </a:p>
      </dgm:t>
    </dgm:pt>
    <dgm:pt modelId="{09754264-BAD1-47E3-B4F6-B468367E3C6A}" type="sibTrans" cxnId="{EC3B7BF8-8E37-464C-8D70-4117F736B164}">
      <dgm:prSet/>
      <dgm:spPr/>
      <dgm:t>
        <a:bodyPr/>
        <a:lstStyle/>
        <a:p>
          <a:endParaRPr lang="en-US"/>
        </a:p>
      </dgm:t>
    </dgm:pt>
    <dgm:pt modelId="{A8F61168-3570-4D32-94C5-F46AF147DB97}">
      <dgm:prSet/>
      <dgm:spPr/>
      <dgm:t>
        <a:bodyPr/>
        <a:lstStyle/>
        <a:p>
          <a:r>
            <a:rPr lang="en-US" b="1"/>
            <a:t>Scenario:</a:t>
          </a:r>
          <a:endParaRPr lang="en-US"/>
        </a:p>
      </dgm:t>
    </dgm:pt>
    <dgm:pt modelId="{89242A75-92C4-4AD9-A75E-B2C0AE4DD210}" type="parTrans" cxnId="{F43ED30C-53E2-47A1-9989-DE9F2C15E596}">
      <dgm:prSet/>
      <dgm:spPr/>
      <dgm:t>
        <a:bodyPr/>
        <a:lstStyle/>
        <a:p>
          <a:endParaRPr lang="en-US"/>
        </a:p>
      </dgm:t>
    </dgm:pt>
    <dgm:pt modelId="{42A480F8-6B12-44CA-B31A-05C9459078E0}" type="sibTrans" cxnId="{F43ED30C-53E2-47A1-9989-DE9F2C15E596}">
      <dgm:prSet/>
      <dgm:spPr/>
      <dgm:t>
        <a:bodyPr/>
        <a:lstStyle/>
        <a:p>
          <a:endParaRPr lang="en-US"/>
        </a:p>
      </dgm:t>
    </dgm:pt>
    <dgm:pt modelId="{26713B4B-7F56-457E-B4E9-A3FAC5E97B50}">
      <dgm:prSet/>
      <dgm:spPr/>
      <dgm:t>
        <a:bodyPr/>
        <a:lstStyle/>
        <a:p>
          <a:r>
            <a:rPr lang="en-US"/>
            <a:t>A government website provides tax forms.</a:t>
          </a:r>
        </a:p>
      </dgm:t>
    </dgm:pt>
    <dgm:pt modelId="{B8873769-2600-4F31-8B3A-9AA1F82760EB}" type="parTrans" cxnId="{3F06E307-1275-4EA2-9B2B-B536B96FF48F}">
      <dgm:prSet/>
      <dgm:spPr/>
      <dgm:t>
        <a:bodyPr/>
        <a:lstStyle/>
        <a:p>
          <a:endParaRPr lang="en-US"/>
        </a:p>
      </dgm:t>
    </dgm:pt>
    <dgm:pt modelId="{62B9BED1-FAF8-4469-BAF0-EA224E3824BC}" type="sibTrans" cxnId="{3F06E307-1275-4EA2-9B2B-B536B96FF48F}">
      <dgm:prSet/>
      <dgm:spPr/>
      <dgm:t>
        <a:bodyPr/>
        <a:lstStyle/>
        <a:p>
          <a:endParaRPr lang="en-US"/>
        </a:p>
      </dgm:t>
    </dgm:pt>
    <dgm:pt modelId="{7711D62B-03CE-4F07-B287-756D67461929}">
      <dgm:prSet/>
      <dgm:spPr/>
      <dgm:t>
        <a:bodyPr/>
        <a:lstStyle/>
        <a:p>
          <a:r>
            <a:rPr lang="en-US" b="1"/>
            <a:t>Without accessibility</a:t>
          </a:r>
          <a:endParaRPr lang="en-US"/>
        </a:p>
      </dgm:t>
    </dgm:pt>
    <dgm:pt modelId="{EBC10575-4530-4931-A2F9-C9A4FA83ACD4}" type="parTrans" cxnId="{2678213A-FF08-4A0C-A54D-6D5E95E8312B}">
      <dgm:prSet/>
      <dgm:spPr/>
      <dgm:t>
        <a:bodyPr/>
        <a:lstStyle/>
        <a:p>
          <a:endParaRPr lang="en-US"/>
        </a:p>
      </dgm:t>
    </dgm:pt>
    <dgm:pt modelId="{33BB880A-A574-4DB3-AE01-B23DA5ABDAC6}" type="sibTrans" cxnId="{2678213A-FF08-4A0C-A54D-6D5E95E8312B}">
      <dgm:prSet/>
      <dgm:spPr/>
      <dgm:t>
        <a:bodyPr/>
        <a:lstStyle/>
        <a:p>
          <a:endParaRPr lang="en-US"/>
        </a:p>
      </dgm:t>
    </dgm:pt>
    <dgm:pt modelId="{6B922F47-C938-48AA-B5F7-A8D9BB549578}">
      <dgm:prSet/>
      <dgm:spPr/>
      <dgm:t>
        <a:bodyPr/>
        <a:lstStyle/>
        <a:p>
          <a:r>
            <a:rPr lang="en-US"/>
            <a:t>The downloadable forms cannot be completed using screen readers or voice-control software. </a:t>
          </a:r>
        </a:p>
      </dgm:t>
    </dgm:pt>
    <dgm:pt modelId="{3C3908FF-02C8-41CA-BCA9-1AE09110DB36}" type="parTrans" cxnId="{E876D6F6-9E0B-4717-B80D-1425FE790006}">
      <dgm:prSet/>
      <dgm:spPr/>
      <dgm:t>
        <a:bodyPr/>
        <a:lstStyle/>
        <a:p>
          <a:endParaRPr lang="en-US"/>
        </a:p>
      </dgm:t>
    </dgm:pt>
    <dgm:pt modelId="{609A2938-1C93-471E-BB66-4F7212370DA8}" type="sibTrans" cxnId="{E876D6F6-9E0B-4717-B80D-1425FE790006}">
      <dgm:prSet/>
      <dgm:spPr/>
      <dgm:t>
        <a:bodyPr/>
        <a:lstStyle/>
        <a:p>
          <a:endParaRPr lang="en-US"/>
        </a:p>
      </dgm:t>
    </dgm:pt>
    <dgm:pt modelId="{EA38766C-318F-40D4-B56B-7C2C47E903AC}">
      <dgm:prSet/>
      <dgm:spPr/>
      <dgm:t>
        <a:bodyPr/>
        <a:lstStyle/>
        <a:p>
          <a:r>
            <a:rPr lang="en-US" b="1"/>
            <a:t>With accessibility</a:t>
          </a:r>
          <a:endParaRPr lang="en-US"/>
        </a:p>
      </dgm:t>
    </dgm:pt>
    <dgm:pt modelId="{65B14CAE-F14B-4137-B21D-8A213031F513}" type="parTrans" cxnId="{392922EB-4EAC-4259-89EC-C89CF87A6CA2}">
      <dgm:prSet/>
      <dgm:spPr/>
      <dgm:t>
        <a:bodyPr/>
        <a:lstStyle/>
        <a:p>
          <a:endParaRPr lang="en-US"/>
        </a:p>
      </dgm:t>
    </dgm:pt>
    <dgm:pt modelId="{E39538F2-89DD-4870-9BA0-56B75606EC2D}" type="sibTrans" cxnId="{392922EB-4EAC-4259-89EC-C89CF87A6CA2}">
      <dgm:prSet/>
      <dgm:spPr/>
      <dgm:t>
        <a:bodyPr/>
        <a:lstStyle/>
        <a:p>
          <a:endParaRPr lang="en-US"/>
        </a:p>
      </dgm:t>
    </dgm:pt>
    <dgm:pt modelId="{47F6016D-4082-49FE-B0F3-996C17598735}">
      <dgm:prSet/>
      <dgm:spPr/>
      <dgm:t>
        <a:bodyPr/>
        <a:lstStyle/>
        <a:p>
          <a:r>
            <a:rPr lang="en-US"/>
            <a:t>The forms are compatible with screen readers, voice recognition software, and keyboard navigation. </a:t>
          </a:r>
        </a:p>
      </dgm:t>
    </dgm:pt>
    <dgm:pt modelId="{03D99DFD-78C0-49BE-8A6F-AD241D9E1791}" type="parTrans" cxnId="{7DFCAC2B-62AA-4364-A069-E8149577B8FC}">
      <dgm:prSet/>
      <dgm:spPr/>
      <dgm:t>
        <a:bodyPr/>
        <a:lstStyle/>
        <a:p>
          <a:endParaRPr lang="en-US"/>
        </a:p>
      </dgm:t>
    </dgm:pt>
    <dgm:pt modelId="{38C4F354-A600-4B5F-9461-05714B84CC72}" type="sibTrans" cxnId="{7DFCAC2B-62AA-4364-A069-E8149577B8FC}">
      <dgm:prSet/>
      <dgm:spPr/>
      <dgm:t>
        <a:bodyPr/>
        <a:lstStyle/>
        <a:p>
          <a:endParaRPr lang="en-US"/>
        </a:p>
      </dgm:t>
    </dgm:pt>
    <dgm:pt modelId="{EF304738-BF8D-4381-8FB5-4E8EF41C6683}">
      <dgm:prSet/>
      <dgm:spPr/>
      <dgm:t>
        <a:bodyPr/>
        <a:lstStyle/>
        <a:p>
          <a:r>
            <a:rPr lang="en-US" b="1"/>
            <a:t>Benefit</a:t>
          </a:r>
          <a:endParaRPr lang="en-US"/>
        </a:p>
      </dgm:t>
    </dgm:pt>
    <dgm:pt modelId="{AD1A5ED5-F2A4-4FDD-B1E7-3891D976C0F4}" type="parTrans" cxnId="{588B2994-F924-4E26-91F6-76E8CCED9E05}">
      <dgm:prSet/>
      <dgm:spPr/>
      <dgm:t>
        <a:bodyPr/>
        <a:lstStyle/>
        <a:p>
          <a:endParaRPr lang="en-US"/>
        </a:p>
      </dgm:t>
    </dgm:pt>
    <dgm:pt modelId="{80B8A249-D1A8-4542-B47D-FC8E385C8CAF}" type="sibTrans" cxnId="{588B2994-F924-4E26-91F6-76E8CCED9E05}">
      <dgm:prSet/>
      <dgm:spPr/>
      <dgm:t>
        <a:bodyPr/>
        <a:lstStyle/>
        <a:p>
          <a:endParaRPr lang="en-US"/>
        </a:p>
      </dgm:t>
    </dgm:pt>
    <dgm:pt modelId="{F080007D-8CF5-4203-9395-801AB7B7D35B}">
      <dgm:prSet/>
      <dgm:spPr/>
      <dgm:t>
        <a:bodyPr/>
        <a:lstStyle/>
        <a:p>
          <a:r>
            <a:rPr lang="en-US"/>
            <a:t>People with different disabilities can complete the forms independently.</a:t>
          </a:r>
        </a:p>
      </dgm:t>
    </dgm:pt>
    <dgm:pt modelId="{ED6E28B4-ED54-4063-B18E-10C0B5459CEA}" type="parTrans" cxnId="{6D668AA4-3FE0-4C22-A354-3848BEE28D0F}">
      <dgm:prSet/>
      <dgm:spPr/>
      <dgm:t>
        <a:bodyPr/>
        <a:lstStyle/>
        <a:p>
          <a:endParaRPr lang="en-US"/>
        </a:p>
      </dgm:t>
    </dgm:pt>
    <dgm:pt modelId="{43AB5B45-8D6E-4CB5-8439-9A1D59AD0AD1}" type="sibTrans" cxnId="{6D668AA4-3FE0-4C22-A354-3848BEE28D0F}">
      <dgm:prSet/>
      <dgm:spPr/>
      <dgm:t>
        <a:bodyPr/>
        <a:lstStyle/>
        <a:p>
          <a:endParaRPr lang="en-US"/>
        </a:p>
      </dgm:t>
    </dgm:pt>
    <dgm:pt modelId="{C08F5B9B-5482-4A33-BE7C-6B309A294A76}" type="pres">
      <dgm:prSet presAssocID="{9752A21B-1B61-4B78-90BC-0AD685985B0E}" presName="linear" presStyleCnt="0">
        <dgm:presLayoutVars>
          <dgm:animLvl val="lvl"/>
          <dgm:resizeHandles val="exact"/>
        </dgm:presLayoutVars>
      </dgm:prSet>
      <dgm:spPr/>
    </dgm:pt>
    <dgm:pt modelId="{CF17CA78-9FB4-4224-9339-C0BA1F2E23BA}" type="pres">
      <dgm:prSet presAssocID="{8741F216-3250-48DB-8348-E3467EF494F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606B402-E77D-40C2-95BE-CC98A7E97767}" type="pres">
      <dgm:prSet presAssocID="{8741F216-3250-48DB-8348-E3467EF494F6}" presName="childText" presStyleLbl="revTx" presStyleIdx="0" presStyleCnt="5">
        <dgm:presLayoutVars>
          <dgm:bulletEnabled val="1"/>
        </dgm:presLayoutVars>
      </dgm:prSet>
      <dgm:spPr/>
    </dgm:pt>
    <dgm:pt modelId="{6B97BECC-8C72-4006-BE4E-8E21F8027D6C}" type="pres">
      <dgm:prSet presAssocID="{A8F61168-3570-4D32-94C5-F46AF147DB97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D87400B5-92BD-4643-A548-36E65073886C}" type="pres">
      <dgm:prSet presAssocID="{A8F61168-3570-4D32-94C5-F46AF147DB97}" presName="childText" presStyleLbl="revTx" presStyleIdx="1" presStyleCnt="5">
        <dgm:presLayoutVars>
          <dgm:bulletEnabled val="1"/>
        </dgm:presLayoutVars>
      </dgm:prSet>
      <dgm:spPr/>
    </dgm:pt>
    <dgm:pt modelId="{C8C426F7-6077-4F9C-8F2A-068A6C7AD5C6}" type="pres">
      <dgm:prSet presAssocID="{7711D62B-03CE-4F07-B287-756D6746192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51B8E0E-D9C3-4641-A603-5FB55B17EE7F}" type="pres">
      <dgm:prSet presAssocID="{7711D62B-03CE-4F07-B287-756D67461929}" presName="childText" presStyleLbl="revTx" presStyleIdx="2" presStyleCnt="5">
        <dgm:presLayoutVars>
          <dgm:bulletEnabled val="1"/>
        </dgm:presLayoutVars>
      </dgm:prSet>
      <dgm:spPr/>
    </dgm:pt>
    <dgm:pt modelId="{E0EC7824-DFDC-456B-A2B7-E847BF08AA77}" type="pres">
      <dgm:prSet presAssocID="{EA38766C-318F-40D4-B56B-7C2C47E903A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9B794BF-5503-47F3-A7D1-51C5FABEA90D}" type="pres">
      <dgm:prSet presAssocID="{EA38766C-318F-40D4-B56B-7C2C47E903AC}" presName="childText" presStyleLbl="revTx" presStyleIdx="3" presStyleCnt="5">
        <dgm:presLayoutVars>
          <dgm:bulletEnabled val="1"/>
        </dgm:presLayoutVars>
      </dgm:prSet>
      <dgm:spPr/>
    </dgm:pt>
    <dgm:pt modelId="{58C9BD2D-AC20-4635-9CDC-0CFC6C2D08D5}" type="pres">
      <dgm:prSet presAssocID="{EF304738-BF8D-4381-8FB5-4E8EF41C6683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CE6479D4-60F5-4102-ABAE-366E8A21AF54}" type="pres">
      <dgm:prSet presAssocID="{EF304738-BF8D-4381-8FB5-4E8EF41C6683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3F06E307-1275-4EA2-9B2B-B536B96FF48F}" srcId="{A8F61168-3570-4D32-94C5-F46AF147DB97}" destId="{26713B4B-7F56-457E-B4E9-A3FAC5E97B50}" srcOrd="0" destOrd="0" parTransId="{B8873769-2600-4F31-8B3A-9AA1F82760EB}" sibTransId="{62B9BED1-FAF8-4469-BAF0-EA224E3824BC}"/>
    <dgm:cxn modelId="{9FB64408-99D3-48DE-AC2F-9FF7CB6EC465}" type="presOf" srcId="{EA38766C-318F-40D4-B56B-7C2C47E903AC}" destId="{E0EC7824-DFDC-456B-A2B7-E847BF08AA77}" srcOrd="0" destOrd="0" presId="urn:microsoft.com/office/officeart/2005/8/layout/vList2"/>
    <dgm:cxn modelId="{F43ED30C-53E2-47A1-9989-DE9F2C15E596}" srcId="{9752A21B-1B61-4B78-90BC-0AD685985B0E}" destId="{A8F61168-3570-4D32-94C5-F46AF147DB97}" srcOrd="1" destOrd="0" parTransId="{89242A75-92C4-4AD9-A75E-B2C0AE4DD210}" sibTransId="{42A480F8-6B12-44CA-B31A-05C9459078E0}"/>
    <dgm:cxn modelId="{7DFCAC2B-62AA-4364-A069-E8149577B8FC}" srcId="{EA38766C-318F-40D4-B56B-7C2C47E903AC}" destId="{47F6016D-4082-49FE-B0F3-996C17598735}" srcOrd="0" destOrd="0" parTransId="{03D99DFD-78C0-49BE-8A6F-AD241D9E1791}" sibTransId="{38C4F354-A600-4B5F-9461-05714B84CC72}"/>
    <dgm:cxn modelId="{2678213A-FF08-4A0C-A54D-6D5E95E8312B}" srcId="{9752A21B-1B61-4B78-90BC-0AD685985B0E}" destId="{7711D62B-03CE-4F07-B287-756D67461929}" srcOrd="2" destOrd="0" parTransId="{EBC10575-4530-4931-A2F9-C9A4FA83ACD4}" sibTransId="{33BB880A-A574-4DB3-AE01-B23DA5ABDAC6}"/>
    <dgm:cxn modelId="{36F5293C-4289-45F3-B3F4-E71DBBCF31D0}" srcId="{8741F216-3250-48DB-8348-E3467EF494F6}" destId="{5E7EE164-5A13-4F9B-84A0-335BFCC5C869}" srcOrd="1" destOrd="0" parTransId="{449D2F6B-68B8-4588-9190-31D920D25ADB}" sibTransId="{D7F421E7-64A0-4344-A9B7-B88AFC91C625}"/>
    <dgm:cxn modelId="{E6019064-B8CE-430D-B728-579BA291157A}" type="presOf" srcId="{5A51553A-17DF-460C-8FC5-5A500F62ED47}" destId="{5606B402-E77D-40C2-95BE-CC98A7E97767}" srcOrd="0" destOrd="2" presId="urn:microsoft.com/office/officeart/2005/8/layout/vList2"/>
    <dgm:cxn modelId="{10F6C96B-2C5E-400B-B22A-9B605342400A}" type="presOf" srcId="{14202D65-15EE-4FA8-8383-4E8519C93BB3}" destId="{5606B402-E77D-40C2-95BE-CC98A7E97767}" srcOrd="0" destOrd="0" presId="urn:microsoft.com/office/officeart/2005/8/layout/vList2"/>
    <dgm:cxn modelId="{2216C06C-3F3F-427A-9E79-82EF834DEA83}" type="presOf" srcId="{A8F61168-3570-4D32-94C5-F46AF147DB97}" destId="{6B97BECC-8C72-4006-BE4E-8E21F8027D6C}" srcOrd="0" destOrd="0" presId="urn:microsoft.com/office/officeart/2005/8/layout/vList2"/>
    <dgm:cxn modelId="{8D44DB79-FFBB-43B6-B202-783CA3A6242E}" type="presOf" srcId="{47F6016D-4082-49FE-B0F3-996C17598735}" destId="{99B794BF-5503-47F3-A7D1-51C5FABEA90D}" srcOrd="0" destOrd="0" presId="urn:microsoft.com/office/officeart/2005/8/layout/vList2"/>
    <dgm:cxn modelId="{8D3FB18B-AD2A-4E14-8EFF-A49CD4A409CD}" type="presOf" srcId="{F080007D-8CF5-4203-9395-801AB7B7D35B}" destId="{CE6479D4-60F5-4102-ABAE-366E8A21AF54}" srcOrd="0" destOrd="0" presId="urn:microsoft.com/office/officeart/2005/8/layout/vList2"/>
    <dgm:cxn modelId="{588B2994-F924-4E26-91F6-76E8CCED9E05}" srcId="{9752A21B-1B61-4B78-90BC-0AD685985B0E}" destId="{EF304738-BF8D-4381-8FB5-4E8EF41C6683}" srcOrd="4" destOrd="0" parTransId="{AD1A5ED5-F2A4-4FDD-B1E7-3891D976C0F4}" sibTransId="{80B8A249-D1A8-4542-B47D-FC8E385C8CAF}"/>
    <dgm:cxn modelId="{2C01BFA0-93AA-415F-88A4-729BFFE99B46}" srcId="{8741F216-3250-48DB-8348-E3467EF494F6}" destId="{14202D65-15EE-4FA8-8383-4E8519C93BB3}" srcOrd="0" destOrd="0" parTransId="{B290D403-D19E-44BD-8966-AD3CFFE9B00C}" sibTransId="{44F12AF4-97B3-442D-BDA0-9192816454FC}"/>
    <dgm:cxn modelId="{6D668AA4-3FE0-4C22-A354-3848BEE28D0F}" srcId="{EF304738-BF8D-4381-8FB5-4E8EF41C6683}" destId="{F080007D-8CF5-4203-9395-801AB7B7D35B}" srcOrd="0" destOrd="0" parTransId="{ED6E28B4-ED54-4063-B18E-10C0B5459CEA}" sibTransId="{43AB5B45-8D6E-4CB5-8439-9A1D59AD0AD1}"/>
    <dgm:cxn modelId="{DB469CB8-BBF8-49E2-B6DE-65D69B9441BE}" type="presOf" srcId="{EF304738-BF8D-4381-8FB5-4E8EF41C6683}" destId="{58C9BD2D-AC20-4635-9CDC-0CFC6C2D08D5}" srcOrd="0" destOrd="0" presId="urn:microsoft.com/office/officeart/2005/8/layout/vList2"/>
    <dgm:cxn modelId="{8A4AB7C0-8B2F-4299-A69B-EAA26E263ADC}" type="presOf" srcId="{7711D62B-03CE-4F07-B287-756D67461929}" destId="{C8C426F7-6077-4F9C-8F2A-068A6C7AD5C6}" srcOrd="0" destOrd="0" presId="urn:microsoft.com/office/officeart/2005/8/layout/vList2"/>
    <dgm:cxn modelId="{E0C49FC6-7CD1-4A13-83F0-E2604B5A80A8}" type="presOf" srcId="{8741F216-3250-48DB-8348-E3467EF494F6}" destId="{CF17CA78-9FB4-4224-9339-C0BA1F2E23BA}" srcOrd="0" destOrd="0" presId="urn:microsoft.com/office/officeart/2005/8/layout/vList2"/>
    <dgm:cxn modelId="{E3FF11D5-2AB4-4C50-9E36-8C6BB1AFA0F4}" srcId="{9752A21B-1B61-4B78-90BC-0AD685985B0E}" destId="{8741F216-3250-48DB-8348-E3467EF494F6}" srcOrd="0" destOrd="0" parTransId="{F23971EF-4F8C-4623-8810-374BFDBAC821}" sibTransId="{F3FEAD4E-2BB0-4DB0-B119-EDE9BB2C7EF1}"/>
    <dgm:cxn modelId="{B386A7E2-8309-42F8-8825-2FD9DA36EEF1}" type="presOf" srcId="{26713B4B-7F56-457E-B4E9-A3FAC5E97B50}" destId="{D87400B5-92BD-4643-A548-36E65073886C}" srcOrd="0" destOrd="0" presId="urn:microsoft.com/office/officeart/2005/8/layout/vList2"/>
    <dgm:cxn modelId="{113976E6-5263-44F4-833F-EAB0E652D814}" type="presOf" srcId="{6B922F47-C938-48AA-B5F7-A8D9BB549578}" destId="{A51B8E0E-D9C3-4641-A603-5FB55B17EE7F}" srcOrd="0" destOrd="0" presId="urn:microsoft.com/office/officeart/2005/8/layout/vList2"/>
    <dgm:cxn modelId="{392922EB-4EAC-4259-89EC-C89CF87A6CA2}" srcId="{9752A21B-1B61-4B78-90BC-0AD685985B0E}" destId="{EA38766C-318F-40D4-B56B-7C2C47E903AC}" srcOrd="3" destOrd="0" parTransId="{65B14CAE-F14B-4137-B21D-8A213031F513}" sibTransId="{E39538F2-89DD-4870-9BA0-56B75606EC2D}"/>
    <dgm:cxn modelId="{A02D3FF0-E16D-4E3E-B937-0D743437E3A2}" type="presOf" srcId="{9752A21B-1B61-4B78-90BC-0AD685985B0E}" destId="{C08F5B9B-5482-4A33-BE7C-6B309A294A76}" srcOrd="0" destOrd="0" presId="urn:microsoft.com/office/officeart/2005/8/layout/vList2"/>
    <dgm:cxn modelId="{E876D6F6-9E0B-4717-B80D-1425FE790006}" srcId="{7711D62B-03CE-4F07-B287-756D67461929}" destId="{6B922F47-C938-48AA-B5F7-A8D9BB549578}" srcOrd="0" destOrd="0" parTransId="{3C3908FF-02C8-41CA-BCA9-1AE09110DB36}" sibTransId="{609A2938-1C93-471E-BB66-4F7212370DA8}"/>
    <dgm:cxn modelId="{449154F7-DE14-4FEB-8B28-1AE74FDB313C}" type="presOf" srcId="{5E7EE164-5A13-4F9B-84A0-335BFCC5C869}" destId="{5606B402-E77D-40C2-95BE-CC98A7E97767}" srcOrd="0" destOrd="1" presId="urn:microsoft.com/office/officeart/2005/8/layout/vList2"/>
    <dgm:cxn modelId="{EC3B7BF8-8E37-464C-8D70-4117F736B164}" srcId="{8741F216-3250-48DB-8348-E3467EF494F6}" destId="{5A51553A-17DF-460C-8FC5-5A500F62ED47}" srcOrd="2" destOrd="0" parTransId="{D288E5A3-5D6D-4FE8-840F-E086ED5AFBDF}" sibTransId="{09754264-BAD1-47E3-B4F6-B468367E3C6A}"/>
    <dgm:cxn modelId="{EEA074A1-9BC0-49F5-93FE-58F8E475221C}" type="presParOf" srcId="{C08F5B9B-5482-4A33-BE7C-6B309A294A76}" destId="{CF17CA78-9FB4-4224-9339-C0BA1F2E23BA}" srcOrd="0" destOrd="0" presId="urn:microsoft.com/office/officeart/2005/8/layout/vList2"/>
    <dgm:cxn modelId="{FBEA9CE2-1941-4618-BBDD-2BFEAC55F06F}" type="presParOf" srcId="{C08F5B9B-5482-4A33-BE7C-6B309A294A76}" destId="{5606B402-E77D-40C2-95BE-CC98A7E97767}" srcOrd="1" destOrd="0" presId="urn:microsoft.com/office/officeart/2005/8/layout/vList2"/>
    <dgm:cxn modelId="{0E666CE7-3527-4370-BCDB-CA17D6FF88B2}" type="presParOf" srcId="{C08F5B9B-5482-4A33-BE7C-6B309A294A76}" destId="{6B97BECC-8C72-4006-BE4E-8E21F8027D6C}" srcOrd="2" destOrd="0" presId="urn:microsoft.com/office/officeart/2005/8/layout/vList2"/>
    <dgm:cxn modelId="{76D6E7C6-523B-4A84-A11B-76CA63C6A46C}" type="presParOf" srcId="{C08F5B9B-5482-4A33-BE7C-6B309A294A76}" destId="{D87400B5-92BD-4643-A548-36E65073886C}" srcOrd="3" destOrd="0" presId="urn:microsoft.com/office/officeart/2005/8/layout/vList2"/>
    <dgm:cxn modelId="{74A899F3-91EB-449C-96C0-736122D9A800}" type="presParOf" srcId="{C08F5B9B-5482-4A33-BE7C-6B309A294A76}" destId="{C8C426F7-6077-4F9C-8F2A-068A6C7AD5C6}" srcOrd="4" destOrd="0" presId="urn:microsoft.com/office/officeart/2005/8/layout/vList2"/>
    <dgm:cxn modelId="{6F747A1A-6FE9-42A1-B359-5B896888B314}" type="presParOf" srcId="{C08F5B9B-5482-4A33-BE7C-6B309A294A76}" destId="{A51B8E0E-D9C3-4641-A603-5FB55B17EE7F}" srcOrd="5" destOrd="0" presId="urn:microsoft.com/office/officeart/2005/8/layout/vList2"/>
    <dgm:cxn modelId="{B0D41EEC-3892-4B36-9FD0-CB3CEBEB1E57}" type="presParOf" srcId="{C08F5B9B-5482-4A33-BE7C-6B309A294A76}" destId="{E0EC7824-DFDC-456B-A2B7-E847BF08AA77}" srcOrd="6" destOrd="0" presId="urn:microsoft.com/office/officeart/2005/8/layout/vList2"/>
    <dgm:cxn modelId="{E176313C-EA72-4485-927A-9B2B40D43D66}" type="presParOf" srcId="{C08F5B9B-5482-4A33-BE7C-6B309A294A76}" destId="{99B794BF-5503-47F3-A7D1-51C5FABEA90D}" srcOrd="7" destOrd="0" presId="urn:microsoft.com/office/officeart/2005/8/layout/vList2"/>
    <dgm:cxn modelId="{C6867F86-77B9-46AC-9689-0D64D50FC083}" type="presParOf" srcId="{C08F5B9B-5482-4A33-BE7C-6B309A294A76}" destId="{58C9BD2D-AC20-4635-9CDC-0CFC6C2D08D5}" srcOrd="8" destOrd="0" presId="urn:microsoft.com/office/officeart/2005/8/layout/vList2"/>
    <dgm:cxn modelId="{90648496-0008-4075-8178-FC99691A298E}" type="presParOf" srcId="{C08F5B9B-5482-4A33-BE7C-6B309A294A76}" destId="{CE6479D4-60F5-4102-ABAE-366E8A21AF54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FFC562E-E079-4B99-8DDB-6F02A13687F9}" type="doc">
      <dgm:prSet loTypeId="urn:microsoft.com/office/officeart/2005/8/layout/vList2" loCatId="list" qsTypeId="urn:microsoft.com/office/officeart/2005/8/quickstyle/simple4#6" qsCatId="simple" csTypeId="urn:microsoft.com/office/officeart/2005/8/colors/colorful5#4" csCatId="colorful"/>
      <dgm:spPr/>
      <dgm:t>
        <a:bodyPr/>
        <a:lstStyle/>
        <a:p>
          <a:endParaRPr lang="en-US"/>
        </a:p>
      </dgm:t>
    </dgm:pt>
    <dgm:pt modelId="{71BF21BD-F6B8-41EF-820B-849D31170935}">
      <dgm:prSet/>
      <dgm:spPr/>
      <dgm:t>
        <a:bodyPr/>
        <a:lstStyle/>
        <a:p>
          <a:r>
            <a:rPr lang="en-US" dirty="0"/>
            <a:t>Use valid HTML. </a:t>
          </a:r>
        </a:p>
      </dgm:t>
    </dgm:pt>
    <dgm:pt modelId="{AAD28F9D-874E-45CA-B01A-1998F233CE53}" type="parTrans" cxnId="{002D78EE-3365-488F-98F1-537FF58ADBC8}">
      <dgm:prSet/>
      <dgm:spPr/>
      <dgm:t>
        <a:bodyPr/>
        <a:lstStyle/>
        <a:p>
          <a:endParaRPr lang="en-US"/>
        </a:p>
      </dgm:t>
    </dgm:pt>
    <dgm:pt modelId="{B516C59A-5F2D-46E5-B83D-208EB66FE526}" type="sibTrans" cxnId="{002D78EE-3365-488F-98F1-537FF58ADBC8}">
      <dgm:prSet/>
      <dgm:spPr/>
      <dgm:t>
        <a:bodyPr/>
        <a:lstStyle/>
        <a:p>
          <a:endParaRPr lang="en-US"/>
        </a:p>
      </dgm:t>
    </dgm:pt>
    <dgm:pt modelId="{1ED7D7D2-3775-4329-BE06-06E234EEB7DB}">
      <dgm:prSet/>
      <dgm:spPr/>
      <dgm:t>
        <a:bodyPr/>
        <a:lstStyle/>
        <a:p>
          <a:r>
            <a:rPr lang="en-US"/>
            <a:t>Follow web standards. </a:t>
          </a:r>
        </a:p>
      </dgm:t>
    </dgm:pt>
    <dgm:pt modelId="{A0D2DB45-617B-4560-AEA8-6A9CB84ABD72}" type="parTrans" cxnId="{0EF06602-11FB-49EC-849B-1BFC159C4E28}">
      <dgm:prSet/>
      <dgm:spPr/>
      <dgm:t>
        <a:bodyPr/>
        <a:lstStyle/>
        <a:p>
          <a:endParaRPr lang="en-US"/>
        </a:p>
      </dgm:t>
    </dgm:pt>
    <dgm:pt modelId="{7116C03B-FA58-4E91-A794-A5928C0BDDE5}" type="sibTrans" cxnId="{0EF06602-11FB-49EC-849B-1BFC159C4E28}">
      <dgm:prSet/>
      <dgm:spPr/>
      <dgm:t>
        <a:bodyPr/>
        <a:lstStyle/>
        <a:p>
          <a:endParaRPr lang="en-US"/>
        </a:p>
      </dgm:t>
    </dgm:pt>
    <dgm:pt modelId="{E8F16BCF-8C3B-4B3F-98DF-D73F1E5573BA}">
      <dgm:prSet/>
      <dgm:spPr/>
      <dgm:t>
        <a:bodyPr/>
        <a:lstStyle/>
        <a:p>
          <a:r>
            <a:rPr lang="en-US"/>
            <a:t>Test across browsers and assistive technologies. </a:t>
          </a:r>
        </a:p>
      </dgm:t>
    </dgm:pt>
    <dgm:pt modelId="{41A87C58-BFBC-49AF-9CCB-55FB3CA4071D}" type="parTrans" cxnId="{7BBF26FC-092F-4665-A0A8-46EFFCF73581}">
      <dgm:prSet/>
      <dgm:spPr/>
      <dgm:t>
        <a:bodyPr/>
        <a:lstStyle/>
        <a:p>
          <a:endParaRPr lang="en-US"/>
        </a:p>
      </dgm:t>
    </dgm:pt>
    <dgm:pt modelId="{F7CAC4FD-185B-4146-B3C8-217CF1727B76}" type="sibTrans" cxnId="{7BBF26FC-092F-4665-A0A8-46EFFCF73581}">
      <dgm:prSet/>
      <dgm:spPr/>
      <dgm:t>
        <a:bodyPr/>
        <a:lstStyle/>
        <a:p>
          <a:endParaRPr lang="en-US"/>
        </a:p>
      </dgm:t>
    </dgm:pt>
    <dgm:pt modelId="{CC7AAE3D-288C-4DC0-B36E-B0E704668797}">
      <dgm:prSet/>
      <dgm:spPr/>
      <dgm:t>
        <a:bodyPr/>
        <a:lstStyle/>
        <a:p>
          <a:r>
            <a:rPr lang="en-US" b="1"/>
            <a:t>Benefits:</a:t>
          </a:r>
          <a:endParaRPr lang="en-US"/>
        </a:p>
      </dgm:t>
    </dgm:pt>
    <dgm:pt modelId="{B74A8B57-B6ED-4803-B0FA-826DA72A7A64}" type="parTrans" cxnId="{0B49D7FB-91FE-40BB-B54D-BA9B98B24612}">
      <dgm:prSet/>
      <dgm:spPr/>
      <dgm:t>
        <a:bodyPr/>
        <a:lstStyle/>
        <a:p>
          <a:endParaRPr lang="en-US"/>
        </a:p>
      </dgm:t>
    </dgm:pt>
    <dgm:pt modelId="{2D84CA63-1223-493E-8E7A-77373AAACA52}" type="sibTrans" cxnId="{0B49D7FB-91FE-40BB-B54D-BA9B98B24612}">
      <dgm:prSet/>
      <dgm:spPr/>
      <dgm:t>
        <a:bodyPr/>
        <a:lstStyle/>
        <a:p>
          <a:endParaRPr lang="en-US"/>
        </a:p>
      </dgm:t>
    </dgm:pt>
    <dgm:pt modelId="{0BD5E8F0-9FFC-4629-86A4-91935F4141FC}">
      <dgm:prSet/>
      <dgm:spPr/>
      <dgm:t>
        <a:bodyPr/>
        <a:lstStyle/>
        <a:p>
          <a:r>
            <a:rPr lang="en-US"/>
            <a:t>Improves compatibility with current and future technologies.</a:t>
          </a:r>
        </a:p>
      </dgm:t>
    </dgm:pt>
    <dgm:pt modelId="{E405B214-57D5-4E98-B057-9EB605B200C9}" type="parTrans" cxnId="{91DD06A2-0A8B-4551-8B3E-B7FDE4B96AB0}">
      <dgm:prSet/>
      <dgm:spPr/>
      <dgm:t>
        <a:bodyPr/>
        <a:lstStyle/>
        <a:p>
          <a:endParaRPr lang="en-US"/>
        </a:p>
      </dgm:t>
    </dgm:pt>
    <dgm:pt modelId="{F8B1A691-2A20-4F5F-9D2C-2C51F76074C6}" type="sibTrans" cxnId="{91DD06A2-0A8B-4551-8B3E-B7FDE4B96AB0}">
      <dgm:prSet/>
      <dgm:spPr/>
      <dgm:t>
        <a:bodyPr/>
        <a:lstStyle/>
        <a:p>
          <a:endParaRPr lang="en-US"/>
        </a:p>
      </dgm:t>
    </dgm:pt>
    <dgm:pt modelId="{D8902A2B-9E23-4294-A888-39DE3F8A3D2D}" type="pres">
      <dgm:prSet presAssocID="{AFFC562E-E079-4B99-8DDB-6F02A13687F9}" presName="linear" presStyleCnt="0">
        <dgm:presLayoutVars>
          <dgm:animLvl val="lvl"/>
          <dgm:resizeHandles val="exact"/>
        </dgm:presLayoutVars>
      </dgm:prSet>
      <dgm:spPr/>
    </dgm:pt>
    <dgm:pt modelId="{B84E14DB-9242-41E3-9073-8FBEE95EF1B7}" type="pres">
      <dgm:prSet presAssocID="{71BF21BD-F6B8-41EF-820B-849D3117093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060A15E2-11B2-4323-A4E7-65EE37D88E95}" type="pres">
      <dgm:prSet presAssocID="{B516C59A-5F2D-46E5-B83D-208EB66FE526}" presName="spacer" presStyleCnt="0"/>
      <dgm:spPr/>
    </dgm:pt>
    <dgm:pt modelId="{27FBF8AA-BCA5-4CD0-A1DB-839E04A43FAF}" type="pres">
      <dgm:prSet presAssocID="{1ED7D7D2-3775-4329-BE06-06E234EEB7D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E9CD7BE1-EE62-44F0-AE3D-5B92AE1E1F6A}" type="pres">
      <dgm:prSet presAssocID="{7116C03B-FA58-4E91-A794-A5928C0BDDE5}" presName="spacer" presStyleCnt="0"/>
      <dgm:spPr/>
    </dgm:pt>
    <dgm:pt modelId="{E6044FA1-2C20-48E3-BE64-F52B08E919B3}" type="pres">
      <dgm:prSet presAssocID="{E8F16BCF-8C3B-4B3F-98DF-D73F1E5573B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D53487A-E8C7-42F5-8465-F646FDEB9E72}" type="pres">
      <dgm:prSet presAssocID="{F7CAC4FD-185B-4146-B3C8-217CF1727B76}" presName="spacer" presStyleCnt="0"/>
      <dgm:spPr/>
    </dgm:pt>
    <dgm:pt modelId="{A4191F70-0B59-4AEF-BCEB-8765DE2C805B}" type="pres">
      <dgm:prSet presAssocID="{CC7AAE3D-288C-4DC0-B36E-B0E704668797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CA46808-A6CF-4558-B05E-F52EA86AD2F6}" type="pres">
      <dgm:prSet presAssocID="{2D84CA63-1223-493E-8E7A-77373AAACA52}" presName="spacer" presStyleCnt="0"/>
      <dgm:spPr/>
    </dgm:pt>
    <dgm:pt modelId="{1892FDDE-01A5-40D2-A13B-B5B072904C5F}" type="pres">
      <dgm:prSet presAssocID="{0BD5E8F0-9FFC-4629-86A4-91935F4141F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6B3CBA01-8D53-4BE9-8B43-11AFDA976801}" type="presOf" srcId="{1ED7D7D2-3775-4329-BE06-06E234EEB7DB}" destId="{27FBF8AA-BCA5-4CD0-A1DB-839E04A43FAF}" srcOrd="0" destOrd="0" presId="urn:microsoft.com/office/officeart/2005/8/layout/vList2"/>
    <dgm:cxn modelId="{0EF06602-11FB-49EC-849B-1BFC159C4E28}" srcId="{AFFC562E-E079-4B99-8DDB-6F02A13687F9}" destId="{1ED7D7D2-3775-4329-BE06-06E234EEB7DB}" srcOrd="1" destOrd="0" parTransId="{A0D2DB45-617B-4560-AEA8-6A9CB84ABD72}" sibTransId="{7116C03B-FA58-4E91-A794-A5928C0BDDE5}"/>
    <dgm:cxn modelId="{06A71943-22C3-43F8-8A49-77704FFAEEF8}" type="presOf" srcId="{0BD5E8F0-9FFC-4629-86A4-91935F4141FC}" destId="{1892FDDE-01A5-40D2-A13B-B5B072904C5F}" srcOrd="0" destOrd="0" presId="urn:microsoft.com/office/officeart/2005/8/layout/vList2"/>
    <dgm:cxn modelId="{E81E3958-9A90-498F-8594-3EFEF56A666F}" type="presOf" srcId="{71BF21BD-F6B8-41EF-820B-849D31170935}" destId="{B84E14DB-9242-41E3-9073-8FBEE95EF1B7}" srcOrd="0" destOrd="0" presId="urn:microsoft.com/office/officeart/2005/8/layout/vList2"/>
    <dgm:cxn modelId="{91DD06A2-0A8B-4551-8B3E-B7FDE4B96AB0}" srcId="{AFFC562E-E079-4B99-8DDB-6F02A13687F9}" destId="{0BD5E8F0-9FFC-4629-86A4-91935F4141FC}" srcOrd="4" destOrd="0" parTransId="{E405B214-57D5-4E98-B057-9EB605B200C9}" sibTransId="{F8B1A691-2A20-4F5F-9D2C-2C51F76074C6}"/>
    <dgm:cxn modelId="{F67014B9-AAB3-40A7-B4C1-767B48468683}" type="presOf" srcId="{E8F16BCF-8C3B-4B3F-98DF-D73F1E5573BA}" destId="{E6044FA1-2C20-48E3-BE64-F52B08E919B3}" srcOrd="0" destOrd="0" presId="urn:microsoft.com/office/officeart/2005/8/layout/vList2"/>
    <dgm:cxn modelId="{9E5A48C4-ADE2-4CAE-BE4B-009EC213B670}" type="presOf" srcId="{AFFC562E-E079-4B99-8DDB-6F02A13687F9}" destId="{D8902A2B-9E23-4294-A888-39DE3F8A3D2D}" srcOrd="0" destOrd="0" presId="urn:microsoft.com/office/officeart/2005/8/layout/vList2"/>
    <dgm:cxn modelId="{002D78EE-3365-488F-98F1-537FF58ADBC8}" srcId="{AFFC562E-E079-4B99-8DDB-6F02A13687F9}" destId="{71BF21BD-F6B8-41EF-820B-849D31170935}" srcOrd="0" destOrd="0" parTransId="{AAD28F9D-874E-45CA-B01A-1998F233CE53}" sibTransId="{B516C59A-5F2D-46E5-B83D-208EB66FE526}"/>
    <dgm:cxn modelId="{0B49D7FB-91FE-40BB-B54D-BA9B98B24612}" srcId="{AFFC562E-E079-4B99-8DDB-6F02A13687F9}" destId="{CC7AAE3D-288C-4DC0-B36E-B0E704668797}" srcOrd="3" destOrd="0" parTransId="{B74A8B57-B6ED-4803-B0FA-826DA72A7A64}" sibTransId="{2D84CA63-1223-493E-8E7A-77373AAACA52}"/>
    <dgm:cxn modelId="{E62401FC-8ABB-4D13-A1F6-1E49F11B68E2}" type="presOf" srcId="{CC7AAE3D-288C-4DC0-B36E-B0E704668797}" destId="{A4191F70-0B59-4AEF-BCEB-8765DE2C805B}" srcOrd="0" destOrd="0" presId="urn:microsoft.com/office/officeart/2005/8/layout/vList2"/>
    <dgm:cxn modelId="{7BBF26FC-092F-4665-A0A8-46EFFCF73581}" srcId="{AFFC562E-E079-4B99-8DDB-6F02A13687F9}" destId="{E8F16BCF-8C3B-4B3F-98DF-D73F1E5573BA}" srcOrd="2" destOrd="0" parTransId="{41A87C58-BFBC-49AF-9CCB-55FB3CA4071D}" sibTransId="{F7CAC4FD-185B-4146-B3C8-217CF1727B76}"/>
    <dgm:cxn modelId="{792AF42F-18F1-4525-818C-696FF8D75BAE}" type="presParOf" srcId="{D8902A2B-9E23-4294-A888-39DE3F8A3D2D}" destId="{B84E14DB-9242-41E3-9073-8FBEE95EF1B7}" srcOrd="0" destOrd="0" presId="urn:microsoft.com/office/officeart/2005/8/layout/vList2"/>
    <dgm:cxn modelId="{605BBF45-B0A0-43A5-9ABC-418787F357C5}" type="presParOf" srcId="{D8902A2B-9E23-4294-A888-39DE3F8A3D2D}" destId="{060A15E2-11B2-4323-A4E7-65EE37D88E95}" srcOrd="1" destOrd="0" presId="urn:microsoft.com/office/officeart/2005/8/layout/vList2"/>
    <dgm:cxn modelId="{CF4F5931-5BA7-417C-A636-257B7838B34E}" type="presParOf" srcId="{D8902A2B-9E23-4294-A888-39DE3F8A3D2D}" destId="{27FBF8AA-BCA5-4CD0-A1DB-839E04A43FAF}" srcOrd="2" destOrd="0" presId="urn:microsoft.com/office/officeart/2005/8/layout/vList2"/>
    <dgm:cxn modelId="{44762815-1836-447C-99ED-5C9B0F1501F6}" type="presParOf" srcId="{D8902A2B-9E23-4294-A888-39DE3F8A3D2D}" destId="{E9CD7BE1-EE62-44F0-AE3D-5B92AE1E1F6A}" srcOrd="3" destOrd="0" presId="urn:microsoft.com/office/officeart/2005/8/layout/vList2"/>
    <dgm:cxn modelId="{44F5B109-6486-452E-BD5B-313CBD67640B}" type="presParOf" srcId="{D8902A2B-9E23-4294-A888-39DE3F8A3D2D}" destId="{E6044FA1-2C20-48E3-BE64-F52B08E919B3}" srcOrd="4" destOrd="0" presId="urn:microsoft.com/office/officeart/2005/8/layout/vList2"/>
    <dgm:cxn modelId="{093BF0C2-4A5C-4EE9-97A0-573A04B3F650}" type="presParOf" srcId="{D8902A2B-9E23-4294-A888-39DE3F8A3D2D}" destId="{7D53487A-E8C7-42F5-8465-F646FDEB9E72}" srcOrd="5" destOrd="0" presId="urn:microsoft.com/office/officeart/2005/8/layout/vList2"/>
    <dgm:cxn modelId="{21F44F7B-2507-4318-A337-6D79EDC0597B}" type="presParOf" srcId="{D8902A2B-9E23-4294-A888-39DE3F8A3D2D}" destId="{A4191F70-0B59-4AEF-BCEB-8765DE2C805B}" srcOrd="6" destOrd="0" presId="urn:microsoft.com/office/officeart/2005/8/layout/vList2"/>
    <dgm:cxn modelId="{36AA73A4-CB8A-45B9-8B68-84AE664221B9}" type="presParOf" srcId="{D8902A2B-9E23-4294-A888-39DE3F8A3D2D}" destId="{5CA46808-A6CF-4558-B05E-F52EA86AD2F6}" srcOrd="7" destOrd="0" presId="urn:microsoft.com/office/officeart/2005/8/layout/vList2"/>
    <dgm:cxn modelId="{40EA2059-0DB2-4F0E-B7EC-4A7A0CF44D84}" type="presParOf" srcId="{D8902A2B-9E23-4294-A888-39DE3F8A3D2D}" destId="{1892FDDE-01A5-40D2-A13B-B5B072904C5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55CA728-676E-4073-9DAC-897396785F92}" type="doc">
      <dgm:prSet loTypeId="urn:microsoft.com/office/officeart/2008/layout/LinedList" loCatId="list" qsTypeId="urn:microsoft.com/office/officeart/2005/8/quickstyle/simple1#18" qsCatId="simple" csTypeId="urn:microsoft.com/office/officeart/2005/8/colors/accent1_2#16" csCatId="accent1" phldr="1"/>
      <dgm:spPr/>
      <dgm:t>
        <a:bodyPr/>
        <a:lstStyle/>
        <a:p>
          <a:endParaRPr lang="en-US"/>
        </a:p>
      </dgm:t>
    </dgm:pt>
    <dgm:pt modelId="{5C5EEFAE-066F-417A-8B3B-EEA6F5A40461}">
      <dgm:prSet/>
      <dgm:spPr/>
      <dgm:t>
        <a:bodyPr/>
        <a:lstStyle/>
        <a:p>
          <a:r>
            <a:rPr lang="en-US" dirty="0"/>
            <a:t>Affordability: </a:t>
          </a:r>
          <a:r>
            <a:rPr lang="en-GB" dirty="0"/>
            <a:t>Access to smart devices by persons with disabilities, etc</a:t>
          </a:r>
          <a:endParaRPr lang="en-US" dirty="0"/>
        </a:p>
      </dgm:t>
    </dgm:pt>
    <dgm:pt modelId="{E933D146-E4A4-4B68-9F8C-D57B7EA0905F}" type="parTrans" cxnId="{175CB547-B2C6-4E26-9FA7-BFD3771A8F35}">
      <dgm:prSet/>
      <dgm:spPr/>
      <dgm:t>
        <a:bodyPr/>
        <a:lstStyle/>
        <a:p>
          <a:endParaRPr lang="en-US"/>
        </a:p>
      </dgm:t>
    </dgm:pt>
    <dgm:pt modelId="{16BC4A18-774A-4519-9222-31DC928A7821}" type="sibTrans" cxnId="{175CB547-B2C6-4E26-9FA7-BFD3771A8F35}">
      <dgm:prSet/>
      <dgm:spPr/>
      <dgm:t>
        <a:bodyPr/>
        <a:lstStyle/>
        <a:p>
          <a:endParaRPr lang="en-US"/>
        </a:p>
      </dgm:t>
    </dgm:pt>
    <dgm:pt modelId="{A82099B2-59B0-4EF2-AA0E-F570398D5E43}">
      <dgm:prSet/>
      <dgm:spPr/>
      <dgm:t>
        <a:bodyPr/>
        <a:lstStyle/>
        <a:p>
          <a:r>
            <a:rPr lang="en-GB"/>
            <a:t>Cost of data</a:t>
          </a:r>
          <a:endParaRPr lang="en-US"/>
        </a:p>
      </dgm:t>
    </dgm:pt>
    <dgm:pt modelId="{2573EC8F-EA7F-4D39-AAEA-3BBAF2648C79}" type="parTrans" cxnId="{B05F45AE-A2A9-4512-8068-D3578B31E159}">
      <dgm:prSet/>
      <dgm:spPr/>
      <dgm:t>
        <a:bodyPr/>
        <a:lstStyle/>
        <a:p>
          <a:endParaRPr lang="en-US"/>
        </a:p>
      </dgm:t>
    </dgm:pt>
    <dgm:pt modelId="{4433134F-BCB8-4247-8AEA-822CABC8C334}" type="sibTrans" cxnId="{B05F45AE-A2A9-4512-8068-D3578B31E159}">
      <dgm:prSet/>
      <dgm:spPr/>
      <dgm:t>
        <a:bodyPr/>
        <a:lstStyle/>
        <a:p>
          <a:endParaRPr lang="en-US"/>
        </a:p>
      </dgm:t>
    </dgm:pt>
    <dgm:pt modelId="{57E9CD0D-9508-43AD-9EFA-904EF97891FE}">
      <dgm:prSet/>
      <dgm:spPr/>
      <dgm:t>
        <a:bodyPr/>
        <a:lstStyle/>
        <a:p>
          <a:r>
            <a:rPr lang="en-GB"/>
            <a:t>Access to electricity</a:t>
          </a:r>
          <a:endParaRPr lang="en-US"/>
        </a:p>
      </dgm:t>
    </dgm:pt>
    <dgm:pt modelId="{A4E1D059-4742-43E7-96D5-AD6C070D6AAD}" type="parTrans" cxnId="{3EB544D5-D472-49AF-94F2-A4B69B407179}">
      <dgm:prSet/>
      <dgm:spPr/>
      <dgm:t>
        <a:bodyPr/>
        <a:lstStyle/>
        <a:p>
          <a:endParaRPr lang="en-US"/>
        </a:p>
      </dgm:t>
    </dgm:pt>
    <dgm:pt modelId="{73E94760-BDCC-4F18-AD81-18FB273673F0}" type="sibTrans" cxnId="{3EB544D5-D472-49AF-94F2-A4B69B407179}">
      <dgm:prSet/>
      <dgm:spPr/>
      <dgm:t>
        <a:bodyPr/>
        <a:lstStyle/>
        <a:p>
          <a:endParaRPr lang="en-US"/>
        </a:p>
      </dgm:t>
    </dgm:pt>
    <dgm:pt modelId="{222C6391-823A-4C0D-8658-3FB165C5FE0F}">
      <dgm:prSet/>
      <dgm:spPr/>
      <dgm:t>
        <a:bodyPr/>
        <a:lstStyle/>
        <a:p>
          <a:r>
            <a:rPr lang="en-US"/>
            <a:t>Access to devices </a:t>
          </a:r>
        </a:p>
      </dgm:t>
    </dgm:pt>
    <dgm:pt modelId="{A8C10EB0-58C4-482F-B42B-95004739911F}" type="parTrans" cxnId="{FB95EA73-BCEF-4E49-8E79-05708D54CE44}">
      <dgm:prSet/>
      <dgm:spPr/>
      <dgm:t>
        <a:bodyPr/>
        <a:lstStyle/>
        <a:p>
          <a:endParaRPr lang="en-US"/>
        </a:p>
      </dgm:t>
    </dgm:pt>
    <dgm:pt modelId="{D6AB5CAD-5FF1-4640-A662-45AE96FA73A4}" type="sibTrans" cxnId="{FB95EA73-BCEF-4E49-8E79-05708D54CE44}">
      <dgm:prSet/>
      <dgm:spPr/>
      <dgm:t>
        <a:bodyPr/>
        <a:lstStyle/>
        <a:p>
          <a:endParaRPr lang="en-US"/>
        </a:p>
      </dgm:t>
    </dgm:pt>
    <dgm:pt modelId="{E5527B49-69E6-4B3D-A47D-ED4751163E06}">
      <dgm:prSet/>
      <dgm:spPr/>
      <dgm:t>
        <a:bodyPr/>
        <a:lstStyle/>
        <a:p>
          <a:r>
            <a:rPr lang="en-US"/>
            <a:t>Internet connectivity </a:t>
          </a:r>
        </a:p>
      </dgm:t>
    </dgm:pt>
    <dgm:pt modelId="{674F6173-5FCF-46B4-8CD2-A3ADCC580678}" type="parTrans" cxnId="{6DAF93A4-2277-4E56-BD51-C17B4B8A7521}">
      <dgm:prSet/>
      <dgm:spPr/>
      <dgm:t>
        <a:bodyPr/>
        <a:lstStyle/>
        <a:p>
          <a:endParaRPr lang="en-US"/>
        </a:p>
      </dgm:t>
    </dgm:pt>
    <dgm:pt modelId="{D2497AD0-ACB1-45D8-8364-36FCD0AC4D51}" type="sibTrans" cxnId="{6DAF93A4-2277-4E56-BD51-C17B4B8A7521}">
      <dgm:prSet/>
      <dgm:spPr/>
      <dgm:t>
        <a:bodyPr/>
        <a:lstStyle/>
        <a:p>
          <a:endParaRPr lang="en-US"/>
        </a:p>
      </dgm:t>
    </dgm:pt>
    <dgm:pt modelId="{9B6BE332-BB67-4475-9E8A-AFAA758B8941}">
      <dgm:prSet/>
      <dgm:spPr/>
      <dgm:t>
        <a:bodyPr/>
        <a:lstStyle/>
        <a:p>
          <a:r>
            <a:rPr lang="en-US"/>
            <a:t>Reliable electricity </a:t>
          </a:r>
        </a:p>
      </dgm:t>
    </dgm:pt>
    <dgm:pt modelId="{1546BDF1-C1AD-46B0-BE1B-4C8985252BBC}" type="parTrans" cxnId="{B0FCECA7-17BC-4290-83D1-5D1586DF9059}">
      <dgm:prSet/>
      <dgm:spPr/>
      <dgm:t>
        <a:bodyPr/>
        <a:lstStyle/>
        <a:p>
          <a:endParaRPr lang="en-US"/>
        </a:p>
      </dgm:t>
    </dgm:pt>
    <dgm:pt modelId="{EA4AE311-E451-40F1-9923-0296A72519FF}" type="sibTrans" cxnId="{B0FCECA7-17BC-4290-83D1-5D1586DF9059}">
      <dgm:prSet/>
      <dgm:spPr/>
      <dgm:t>
        <a:bodyPr/>
        <a:lstStyle/>
        <a:p>
          <a:endParaRPr lang="en-US"/>
        </a:p>
      </dgm:t>
    </dgm:pt>
    <dgm:pt modelId="{B7153EB2-BD24-41C4-BF77-5388DEC7C936}">
      <dgm:prSet/>
      <dgm:spPr/>
      <dgm:t>
        <a:bodyPr/>
        <a:lstStyle/>
        <a:p>
          <a:r>
            <a:rPr lang="en-US"/>
            <a:t>Rural dwelling</a:t>
          </a:r>
        </a:p>
      </dgm:t>
    </dgm:pt>
    <dgm:pt modelId="{86DE4E13-9E13-4063-8478-7C07D7EC7EE4}" type="parTrans" cxnId="{22525965-2C65-4EF3-A005-FB3C336388C3}">
      <dgm:prSet/>
      <dgm:spPr/>
      <dgm:t>
        <a:bodyPr/>
        <a:lstStyle/>
        <a:p>
          <a:endParaRPr lang="en-US"/>
        </a:p>
      </dgm:t>
    </dgm:pt>
    <dgm:pt modelId="{271C3FD5-37EF-43A7-8601-65D45EF44A63}" type="sibTrans" cxnId="{22525965-2C65-4EF3-A005-FB3C336388C3}">
      <dgm:prSet/>
      <dgm:spPr/>
      <dgm:t>
        <a:bodyPr/>
        <a:lstStyle/>
        <a:p>
          <a:endParaRPr lang="en-US"/>
        </a:p>
      </dgm:t>
    </dgm:pt>
    <dgm:pt modelId="{5CDB899C-5875-4F16-9D1D-F8529223EA39}">
      <dgm:prSet/>
      <dgm:spPr/>
      <dgm:t>
        <a:bodyPr/>
        <a:lstStyle/>
        <a:p>
          <a:r>
            <a:rPr lang="en-US"/>
            <a:t>Language barriers </a:t>
          </a:r>
        </a:p>
      </dgm:t>
    </dgm:pt>
    <dgm:pt modelId="{B00D6EF9-7BC0-4D97-ABF0-F480E8F1A5CF}" type="parTrans" cxnId="{4D9A5FF1-8CBB-4148-B65A-62136451E28C}">
      <dgm:prSet/>
      <dgm:spPr/>
      <dgm:t>
        <a:bodyPr/>
        <a:lstStyle/>
        <a:p>
          <a:endParaRPr lang="en-US"/>
        </a:p>
      </dgm:t>
    </dgm:pt>
    <dgm:pt modelId="{B04747D3-E4EA-46A8-9269-39B6718BC6B5}" type="sibTrans" cxnId="{4D9A5FF1-8CBB-4148-B65A-62136451E28C}">
      <dgm:prSet/>
      <dgm:spPr/>
      <dgm:t>
        <a:bodyPr/>
        <a:lstStyle/>
        <a:p>
          <a:endParaRPr lang="en-US"/>
        </a:p>
      </dgm:t>
    </dgm:pt>
    <dgm:pt modelId="{E3643230-D542-4F2B-A115-352676AE7AE7}">
      <dgm:prSet/>
      <dgm:spPr/>
      <dgm:t>
        <a:bodyPr/>
        <a:lstStyle/>
        <a:p>
          <a:r>
            <a:rPr lang="en-US"/>
            <a:t>Digital literacy </a:t>
          </a:r>
        </a:p>
      </dgm:t>
    </dgm:pt>
    <dgm:pt modelId="{A5AF0699-40FF-4127-819D-7DF932F7D988}" type="parTrans" cxnId="{4575CDCE-2F31-4072-9DC9-3D2CF4C046C2}">
      <dgm:prSet/>
      <dgm:spPr/>
      <dgm:t>
        <a:bodyPr/>
        <a:lstStyle/>
        <a:p>
          <a:endParaRPr lang="en-US"/>
        </a:p>
      </dgm:t>
    </dgm:pt>
    <dgm:pt modelId="{3F05A77B-752F-41FC-889F-A80ECF75106D}" type="sibTrans" cxnId="{4575CDCE-2F31-4072-9DC9-3D2CF4C046C2}">
      <dgm:prSet/>
      <dgm:spPr/>
      <dgm:t>
        <a:bodyPr/>
        <a:lstStyle/>
        <a:p>
          <a:endParaRPr lang="en-US"/>
        </a:p>
      </dgm:t>
    </dgm:pt>
    <dgm:pt modelId="{0B147777-B3B2-464E-AF7A-20DC1463C7EA}" type="pres">
      <dgm:prSet presAssocID="{A55CA728-676E-4073-9DAC-897396785F92}" presName="vert0" presStyleCnt="0">
        <dgm:presLayoutVars>
          <dgm:dir/>
          <dgm:animOne val="branch"/>
          <dgm:animLvl val="lvl"/>
        </dgm:presLayoutVars>
      </dgm:prSet>
      <dgm:spPr/>
    </dgm:pt>
    <dgm:pt modelId="{51E6AB50-2361-40F7-8723-C784F1B0AF46}" type="pres">
      <dgm:prSet presAssocID="{5C5EEFAE-066F-417A-8B3B-EEA6F5A40461}" presName="thickLine" presStyleLbl="alignNode1" presStyleIdx="0" presStyleCnt="9"/>
      <dgm:spPr/>
    </dgm:pt>
    <dgm:pt modelId="{6DAB9973-EC71-4AE0-9761-40588C1D26FC}" type="pres">
      <dgm:prSet presAssocID="{5C5EEFAE-066F-417A-8B3B-EEA6F5A40461}" presName="horz1" presStyleCnt="0"/>
      <dgm:spPr/>
    </dgm:pt>
    <dgm:pt modelId="{9D7AE1D1-52DF-4D16-A144-D4DE27F0CE59}" type="pres">
      <dgm:prSet presAssocID="{5C5EEFAE-066F-417A-8B3B-EEA6F5A40461}" presName="tx1" presStyleLbl="revTx" presStyleIdx="0" presStyleCnt="9"/>
      <dgm:spPr/>
    </dgm:pt>
    <dgm:pt modelId="{607A48DE-5FE6-4592-A137-B1EB0585176D}" type="pres">
      <dgm:prSet presAssocID="{5C5EEFAE-066F-417A-8B3B-EEA6F5A40461}" presName="vert1" presStyleCnt="0"/>
      <dgm:spPr/>
    </dgm:pt>
    <dgm:pt modelId="{A7091CA0-57E7-4474-B7A8-466065544B9F}" type="pres">
      <dgm:prSet presAssocID="{A82099B2-59B0-4EF2-AA0E-F570398D5E43}" presName="thickLine" presStyleLbl="alignNode1" presStyleIdx="1" presStyleCnt="9"/>
      <dgm:spPr/>
    </dgm:pt>
    <dgm:pt modelId="{EC5371CB-C5CB-43DA-9069-9C9587AFDC50}" type="pres">
      <dgm:prSet presAssocID="{A82099B2-59B0-4EF2-AA0E-F570398D5E43}" presName="horz1" presStyleCnt="0"/>
      <dgm:spPr/>
    </dgm:pt>
    <dgm:pt modelId="{C128A040-A2F9-40FB-A705-97ED197D7327}" type="pres">
      <dgm:prSet presAssocID="{A82099B2-59B0-4EF2-AA0E-F570398D5E43}" presName="tx1" presStyleLbl="revTx" presStyleIdx="1" presStyleCnt="9"/>
      <dgm:spPr/>
    </dgm:pt>
    <dgm:pt modelId="{4BA65E02-4293-45AC-AB6F-C1FFCB7BA0DD}" type="pres">
      <dgm:prSet presAssocID="{A82099B2-59B0-4EF2-AA0E-F570398D5E43}" presName="vert1" presStyleCnt="0"/>
      <dgm:spPr/>
    </dgm:pt>
    <dgm:pt modelId="{2192E1C8-396E-41FE-90CF-7AA9EF05F5B5}" type="pres">
      <dgm:prSet presAssocID="{57E9CD0D-9508-43AD-9EFA-904EF97891FE}" presName="thickLine" presStyleLbl="alignNode1" presStyleIdx="2" presStyleCnt="9"/>
      <dgm:spPr/>
    </dgm:pt>
    <dgm:pt modelId="{6B68FE62-6A6B-4F87-A027-D35186642BC2}" type="pres">
      <dgm:prSet presAssocID="{57E9CD0D-9508-43AD-9EFA-904EF97891FE}" presName="horz1" presStyleCnt="0"/>
      <dgm:spPr/>
    </dgm:pt>
    <dgm:pt modelId="{C5900285-BBB6-4B91-90FB-516E505F8919}" type="pres">
      <dgm:prSet presAssocID="{57E9CD0D-9508-43AD-9EFA-904EF97891FE}" presName="tx1" presStyleLbl="revTx" presStyleIdx="2" presStyleCnt="9"/>
      <dgm:spPr/>
    </dgm:pt>
    <dgm:pt modelId="{56630D44-DC47-4C1F-B9F4-E1EC9AD3150B}" type="pres">
      <dgm:prSet presAssocID="{57E9CD0D-9508-43AD-9EFA-904EF97891FE}" presName="vert1" presStyleCnt="0"/>
      <dgm:spPr/>
    </dgm:pt>
    <dgm:pt modelId="{9C829B5C-6446-4DDE-9F94-7EC694838A8F}" type="pres">
      <dgm:prSet presAssocID="{222C6391-823A-4C0D-8658-3FB165C5FE0F}" presName="thickLine" presStyleLbl="alignNode1" presStyleIdx="3" presStyleCnt="9"/>
      <dgm:spPr/>
    </dgm:pt>
    <dgm:pt modelId="{B442E0C4-8EAB-4964-8F52-FB065A2D152D}" type="pres">
      <dgm:prSet presAssocID="{222C6391-823A-4C0D-8658-3FB165C5FE0F}" presName="horz1" presStyleCnt="0"/>
      <dgm:spPr/>
    </dgm:pt>
    <dgm:pt modelId="{617A80CD-A61D-4907-9CB4-64CD438E58F6}" type="pres">
      <dgm:prSet presAssocID="{222C6391-823A-4C0D-8658-3FB165C5FE0F}" presName="tx1" presStyleLbl="revTx" presStyleIdx="3" presStyleCnt="9"/>
      <dgm:spPr/>
    </dgm:pt>
    <dgm:pt modelId="{7E209AD3-AFE3-4B0C-9C02-0A881E6C208C}" type="pres">
      <dgm:prSet presAssocID="{222C6391-823A-4C0D-8658-3FB165C5FE0F}" presName="vert1" presStyleCnt="0"/>
      <dgm:spPr/>
    </dgm:pt>
    <dgm:pt modelId="{CDB816FA-6E64-49DB-B04C-28525F858AA1}" type="pres">
      <dgm:prSet presAssocID="{E5527B49-69E6-4B3D-A47D-ED4751163E06}" presName="thickLine" presStyleLbl="alignNode1" presStyleIdx="4" presStyleCnt="9"/>
      <dgm:spPr/>
    </dgm:pt>
    <dgm:pt modelId="{BB953B84-E53D-4DEE-8E2A-7D20DB725BD3}" type="pres">
      <dgm:prSet presAssocID="{E5527B49-69E6-4B3D-A47D-ED4751163E06}" presName="horz1" presStyleCnt="0"/>
      <dgm:spPr/>
    </dgm:pt>
    <dgm:pt modelId="{3FC31915-523C-4214-9F81-262B5F33F864}" type="pres">
      <dgm:prSet presAssocID="{E5527B49-69E6-4B3D-A47D-ED4751163E06}" presName="tx1" presStyleLbl="revTx" presStyleIdx="4" presStyleCnt="9"/>
      <dgm:spPr/>
    </dgm:pt>
    <dgm:pt modelId="{B8E8AD15-80BD-41BA-95C9-CF19B5359AC2}" type="pres">
      <dgm:prSet presAssocID="{E5527B49-69E6-4B3D-A47D-ED4751163E06}" presName="vert1" presStyleCnt="0"/>
      <dgm:spPr/>
    </dgm:pt>
    <dgm:pt modelId="{2BA7444A-9DB2-4475-9626-B35AF7B13116}" type="pres">
      <dgm:prSet presAssocID="{9B6BE332-BB67-4475-9E8A-AFAA758B8941}" presName="thickLine" presStyleLbl="alignNode1" presStyleIdx="5" presStyleCnt="9"/>
      <dgm:spPr/>
    </dgm:pt>
    <dgm:pt modelId="{D8FD4F13-F156-4360-B434-131DE8215F65}" type="pres">
      <dgm:prSet presAssocID="{9B6BE332-BB67-4475-9E8A-AFAA758B8941}" presName="horz1" presStyleCnt="0"/>
      <dgm:spPr/>
    </dgm:pt>
    <dgm:pt modelId="{50EA55B5-1177-4774-BA39-1E08326F841E}" type="pres">
      <dgm:prSet presAssocID="{9B6BE332-BB67-4475-9E8A-AFAA758B8941}" presName="tx1" presStyleLbl="revTx" presStyleIdx="5" presStyleCnt="9"/>
      <dgm:spPr/>
    </dgm:pt>
    <dgm:pt modelId="{2101418E-6244-4FD9-8A9D-450F72E01810}" type="pres">
      <dgm:prSet presAssocID="{9B6BE332-BB67-4475-9E8A-AFAA758B8941}" presName="vert1" presStyleCnt="0"/>
      <dgm:spPr/>
    </dgm:pt>
    <dgm:pt modelId="{F7F2148F-97FF-4807-946A-74688C270F99}" type="pres">
      <dgm:prSet presAssocID="{B7153EB2-BD24-41C4-BF77-5388DEC7C936}" presName="thickLine" presStyleLbl="alignNode1" presStyleIdx="6" presStyleCnt="9"/>
      <dgm:spPr/>
    </dgm:pt>
    <dgm:pt modelId="{02A0B91E-86FF-46A2-80F2-966684EB7C7F}" type="pres">
      <dgm:prSet presAssocID="{B7153EB2-BD24-41C4-BF77-5388DEC7C936}" presName="horz1" presStyleCnt="0"/>
      <dgm:spPr/>
    </dgm:pt>
    <dgm:pt modelId="{3D268301-66D1-425E-8FCD-BAF3691DC274}" type="pres">
      <dgm:prSet presAssocID="{B7153EB2-BD24-41C4-BF77-5388DEC7C936}" presName="tx1" presStyleLbl="revTx" presStyleIdx="6" presStyleCnt="9"/>
      <dgm:spPr/>
    </dgm:pt>
    <dgm:pt modelId="{7692DEA6-95F9-4061-A15D-3F2211AC0E60}" type="pres">
      <dgm:prSet presAssocID="{B7153EB2-BD24-41C4-BF77-5388DEC7C936}" presName="vert1" presStyleCnt="0"/>
      <dgm:spPr/>
    </dgm:pt>
    <dgm:pt modelId="{8F03E54E-EEEB-45EC-ABD3-AC93D1B6FBB0}" type="pres">
      <dgm:prSet presAssocID="{5CDB899C-5875-4F16-9D1D-F8529223EA39}" presName="thickLine" presStyleLbl="alignNode1" presStyleIdx="7" presStyleCnt="9"/>
      <dgm:spPr/>
    </dgm:pt>
    <dgm:pt modelId="{D78BC637-D5E8-42E5-8001-344E7A9F4746}" type="pres">
      <dgm:prSet presAssocID="{5CDB899C-5875-4F16-9D1D-F8529223EA39}" presName="horz1" presStyleCnt="0"/>
      <dgm:spPr/>
    </dgm:pt>
    <dgm:pt modelId="{56EA077A-7D31-45A9-A050-3D56E1D46885}" type="pres">
      <dgm:prSet presAssocID="{5CDB899C-5875-4F16-9D1D-F8529223EA39}" presName="tx1" presStyleLbl="revTx" presStyleIdx="7" presStyleCnt="9"/>
      <dgm:spPr/>
    </dgm:pt>
    <dgm:pt modelId="{91CA02B7-1AA7-443F-8A17-3C503ACF09FC}" type="pres">
      <dgm:prSet presAssocID="{5CDB899C-5875-4F16-9D1D-F8529223EA39}" presName="vert1" presStyleCnt="0"/>
      <dgm:spPr/>
    </dgm:pt>
    <dgm:pt modelId="{12F0B6A9-5103-44B2-B395-B6CE366D7220}" type="pres">
      <dgm:prSet presAssocID="{E3643230-D542-4F2B-A115-352676AE7AE7}" presName="thickLine" presStyleLbl="alignNode1" presStyleIdx="8" presStyleCnt="9"/>
      <dgm:spPr/>
    </dgm:pt>
    <dgm:pt modelId="{E4F0F9F9-D60A-4D40-B9CF-D7C4891C4C57}" type="pres">
      <dgm:prSet presAssocID="{E3643230-D542-4F2B-A115-352676AE7AE7}" presName="horz1" presStyleCnt="0"/>
      <dgm:spPr/>
    </dgm:pt>
    <dgm:pt modelId="{3DA74BF0-9C05-4CD3-AA9E-89FE549FE420}" type="pres">
      <dgm:prSet presAssocID="{E3643230-D542-4F2B-A115-352676AE7AE7}" presName="tx1" presStyleLbl="revTx" presStyleIdx="8" presStyleCnt="9"/>
      <dgm:spPr/>
    </dgm:pt>
    <dgm:pt modelId="{00611E1D-F3C1-4AB3-AE9E-1429CAAF746F}" type="pres">
      <dgm:prSet presAssocID="{E3643230-D542-4F2B-A115-352676AE7AE7}" presName="vert1" presStyleCnt="0"/>
      <dgm:spPr/>
    </dgm:pt>
  </dgm:ptLst>
  <dgm:cxnLst>
    <dgm:cxn modelId="{CF56BF04-05A7-445B-8D1D-DC15D4DDF7BF}" type="presOf" srcId="{E5527B49-69E6-4B3D-A47D-ED4751163E06}" destId="{3FC31915-523C-4214-9F81-262B5F33F864}" srcOrd="0" destOrd="0" presId="urn:microsoft.com/office/officeart/2008/layout/LinedList"/>
    <dgm:cxn modelId="{AF2E143A-14AD-4D7F-968B-DB4108DF7AB3}" type="presOf" srcId="{222C6391-823A-4C0D-8658-3FB165C5FE0F}" destId="{617A80CD-A61D-4907-9CB4-64CD438E58F6}" srcOrd="0" destOrd="0" presId="urn:microsoft.com/office/officeart/2008/layout/LinedList"/>
    <dgm:cxn modelId="{EFA3843A-A87E-4862-8A1D-A841CFF4AE75}" type="presOf" srcId="{B7153EB2-BD24-41C4-BF77-5388DEC7C936}" destId="{3D268301-66D1-425E-8FCD-BAF3691DC274}" srcOrd="0" destOrd="0" presId="urn:microsoft.com/office/officeart/2008/layout/LinedList"/>
    <dgm:cxn modelId="{0770A560-B23C-4868-A7DD-BABE32DA0B04}" type="presOf" srcId="{A82099B2-59B0-4EF2-AA0E-F570398D5E43}" destId="{C128A040-A2F9-40FB-A705-97ED197D7327}" srcOrd="0" destOrd="0" presId="urn:microsoft.com/office/officeart/2008/layout/LinedList"/>
    <dgm:cxn modelId="{22525965-2C65-4EF3-A005-FB3C336388C3}" srcId="{A55CA728-676E-4073-9DAC-897396785F92}" destId="{B7153EB2-BD24-41C4-BF77-5388DEC7C936}" srcOrd="6" destOrd="0" parTransId="{86DE4E13-9E13-4063-8478-7C07D7EC7EE4}" sibTransId="{271C3FD5-37EF-43A7-8601-65D45EF44A63}"/>
    <dgm:cxn modelId="{175CB547-B2C6-4E26-9FA7-BFD3771A8F35}" srcId="{A55CA728-676E-4073-9DAC-897396785F92}" destId="{5C5EEFAE-066F-417A-8B3B-EEA6F5A40461}" srcOrd="0" destOrd="0" parTransId="{E933D146-E4A4-4B68-9F8C-D57B7EA0905F}" sibTransId="{16BC4A18-774A-4519-9222-31DC928A7821}"/>
    <dgm:cxn modelId="{5CB0AF4F-AD92-4AB7-8AC4-0118016E35FC}" type="presOf" srcId="{E3643230-D542-4F2B-A115-352676AE7AE7}" destId="{3DA74BF0-9C05-4CD3-AA9E-89FE549FE420}" srcOrd="0" destOrd="0" presId="urn:microsoft.com/office/officeart/2008/layout/LinedList"/>
    <dgm:cxn modelId="{FB95EA73-BCEF-4E49-8E79-05708D54CE44}" srcId="{A55CA728-676E-4073-9DAC-897396785F92}" destId="{222C6391-823A-4C0D-8658-3FB165C5FE0F}" srcOrd="3" destOrd="0" parTransId="{A8C10EB0-58C4-482F-B42B-95004739911F}" sibTransId="{D6AB5CAD-5FF1-4640-A662-45AE96FA73A4}"/>
    <dgm:cxn modelId="{04996F75-D6AC-4F98-A28F-3981CA58D4CC}" type="presOf" srcId="{5C5EEFAE-066F-417A-8B3B-EEA6F5A40461}" destId="{9D7AE1D1-52DF-4D16-A144-D4DE27F0CE59}" srcOrd="0" destOrd="0" presId="urn:microsoft.com/office/officeart/2008/layout/LinedList"/>
    <dgm:cxn modelId="{1540B77A-93E3-46E4-96F1-6C1C9B31AFC3}" type="presOf" srcId="{A55CA728-676E-4073-9DAC-897396785F92}" destId="{0B147777-B3B2-464E-AF7A-20DC1463C7EA}" srcOrd="0" destOrd="0" presId="urn:microsoft.com/office/officeart/2008/layout/LinedList"/>
    <dgm:cxn modelId="{0D961A9C-B01D-4E54-9A92-C2A0334D6FA6}" type="presOf" srcId="{9B6BE332-BB67-4475-9E8A-AFAA758B8941}" destId="{50EA55B5-1177-4774-BA39-1E08326F841E}" srcOrd="0" destOrd="0" presId="urn:microsoft.com/office/officeart/2008/layout/LinedList"/>
    <dgm:cxn modelId="{6DAF93A4-2277-4E56-BD51-C17B4B8A7521}" srcId="{A55CA728-676E-4073-9DAC-897396785F92}" destId="{E5527B49-69E6-4B3D-A47D-ED4751163E06}" srcOrd="4" destOrd="0" parTransId="{674F6173-5FCF-46B4-8CD2-A3ADCC580678}" sibTransId="{D2497AD0-ACB1-45D8-8364-36FCD0AC4D51}"/>
    <dgm:cxn modelId="{B0FCECA7-17BC-4290-83D1-5D1586DF9059}" srcId="{A55CA728-676E-4073-9DAC-897396785F92}" destId="{9B6BE332-BB67-4475-9E8A-AFAA758B8941}" srcOrd="5" destOrd="0" parTransId="{1546BDF1-C1AD-46B0-BE1B-4C8985252BBC}" sibTransId="{EA4AE311-E451-40F1-9923-0296A72519FF}"/>
    <dgm:cxn modelId="{B05F45AE-A2A9-4512-8068-D3578B31E159}" srcId="{A55CA728-676E-4073-9DAC-897396785F92}" destId="{A82099B2-59B0-4EF2-AA0E-F570398D5E43}" srcOrd="1" destOrd="0" parTransId="{2573EC8F-EA7F-4D39-AAEA-3BBAF2648C79}" sibTransId="{4433134F-BCB8-4247-8AEA-822CABC8C334}"/>
    <dgm:cxn modelId="{0F25DAC6-115D-4434-AAB0-0F0C2D7FDA63}" type="presOf" srcId="{57E9CD0D-9508-43AD-9EFA-904EF97891FE}" destId="{C5900285-BBB6-4B91-90FB-516E505F8919}" srcOrd="0" destOrd="0" presId="urn:microsoft.com/office/officeart/2008/layout/LinedList"/>
    <dgm:cxn modelId="{4575CDCE-2F31-4072-9DC9-3D2CF4C046C2}" srcId="{A55CA728-676E-4073-9DAC-897396785F92}" destId="{E3643230-D542-4F2B-A115-352676AE7AE7}" srcOrd="8" destOrd="0" parTransId="{A5AF0699-40FF-4127-819D-7DF932F7D988}" sibTransId="{3F05A77B-752F-41FC-889F-A80ECF75106D}"/>
    <dgm:cxn modelId="{3EB544D5-D472-49AF-94F2-A4B69B407179}" srcId="{A55CA728-676E-4073-9DAC-897396785F92}" destId="{57E9CD0D-9508-43AD-9EFA-904EF97891FE}" srcOrd="2" destOrd="0" parTransId="{A4E1D059-4742-43E7-96D5-AD6C070D6AAD}" sibTransId="{73E94760-BDCC-4F18-AD81-18FB273673F0}"/>
    <dgm:cxn modelId="{DA245FE4-3C27-49C2-B213-AF39F3AB2FF8}" type="presOf" srcId="{5CDB899C-5875-4F16-9D1D-F8529223EA39}" destId="{56EA077A-7D31-45A9-A050-3D56E1D46885}" srcOrd="0" destOrd="0" presId="urn:microsoft.com/office/officeart/2008/layout/LinedList"/>
    <dgm:cxn modelId="{4D9A5FF1-8CBB-4148-B65A-62136451E28C}" srcId="{A55CA728-676E-4073-9DAC-897396785F92}" destId="{5CDB899C-5875-4F16-9D1D-F8529223EA39}" srcOrd="7" destOrd="0" parTransId="{B00D6EF9-7BC0-4D97-ABF0-F480E8F1A5CF}" sibTransId="{B04747D3-E4EA-46A8-9269-39B6718BC6B5}"/>
    <dgm:cxn modelId="{B18F49F0-2339-43B8-838C-D7EEBC80CDCA}" type="presParOf" srcId="{0B147777-B3B2-464E-AF7A-20DC1463C7EA}" destId="{51E6AB50-2361-40F7-8723-C784F1B0AF46}" srcOrd="0" destOrd="0" presId="urn:microsoft.com/office/officeart/2008/layout/LinedList"/>
    <dgm:cxn modelId="{C013F999-8648-4B4F-ADFA-FF77ACBE611E}" type="presParOf" srcId="{0B147777-B3B2-464E-AF7A-20DC1463C7EA}" destId="{6DAB9973-EC71-4AE0-9761-40588C1D26FC}" srcOrd="1" destOrd="0" presId="urn:microsoft.com/office/officeart/2008/layout/LinedList"/>
    <dgm:cxn modelId="{894AE06A-CB96-4DF9-9DDF-64F2E9ED9563}" type="presParOf" srcId="{6DAB9973-EC71-4AE0-9761-40588C1D26FC}" destId="{9D7AE1D1-52DF-4D16-A144-D4DE27F0CE59}" srcOrd="0" destOrd="0" presId="urn:microsoft.com/office/officeart/2008/layout/LinedList"/>
    <dgm:cxn modelId="{4EF3637F-8881-4CC3-9C40-239FDB9E7649}" type="presParOf" srcId="{6DAB9973-EC71-4AE0-9761-40588C1D26FC}" destId="{607A48DE-5FE6-4592-A137-B1EB0585176D}" srcOrd="1" destOrd="0" presId="urn:microsoft.com/office/officeart/2008/layout/LinedList"/>
    <dgm:cxn modelId="{ADF95F8C-F171-471F-8C7D-698FBDB50730}" type="presParOf" srcId="{0B147777-B3B2-464E-AF7A-20DC1463C7EA}" destId="{A7091CA0-57E7-4474-B7A8-466065544B9F}" srcOrd="2" destOrd="0" presId="urn:microsoft.com/office/officeart/2008/layout/LinedList"/>
    <dgm:cxn modelId="{72FE46A5-E790-4D8A-92C0-FA7D230A48AA}" type="presParOf" srcId="{0B147777-B3B2-464E-AF7A-20DC1463C7EA}" destId="{EC5371CB-C5CB-43DA-9069-9C9587AFDC50}" srcOrd="3" destOrd="0" presId="urn:microsoft.com/office/officeart/2008/layout/LinedList"/>
    <dgm:cxn modelId="{065E9E39-64A6-4F56-B0C1-98C335CA30DF}" type="presParOf" srcId="{EC5371CB-C5CB-43DA-9069-9C9587AFDC50}" destId="{C128A040-A2F9-40FB-A705-97ED197D7327}" srcOrd="0" destOrd="0" presId="urn:microsoft.com/office/officeart/2008/layout/LinedList"/>
    <dgm:cxn modelId="{0D71B30B-B214-4CF5-B098-2D137CEC40BE}" type="presParOf" srcId="{EC5371CB-C5CB-43DA-9069-9C9587AFDC50}" destId="{4BA65E02-4293-45AC-AB6F-C1FFCB7BA0DD}" srcOrd="1" destOrd="0" presId="urn:microsoft.com/office/officeart/2008/layout/LinedList"/>
    <dgm:cxn modelId="{A2FBE6A4-5D9A-41C2-A0FE-627434D189B5}" type="presParOf" srcId="{0B147777-B3B2-464E-AF7A-20DC1463C7EA}" destId="{2192E1C8-396E-41FE-90CF-7AA9EF05F5B5}" srcOrd="4" destOrd="0" presId="urn:microsoft.com/office/officeart/2008/layout/LinedList"/>
    <dgm:cxn modelId="{0332FCBF-AD32-496A-93E1-AB8820DE72ED}" type="presParOf" srcId="{0B147777-B3B2-464E-AF7A-20DC1463C7EA}" destId="{6B68FE62-6A6B-4F87-A027-D35186642BC2}" srcOrd="5" destOrd="0" presId="urn:microsoft.com/office/officeart/2008/layout/LinedList"/>
    <dgm:cxn modelId="{6E50D50B-57E3-4505-A7D4-B2F406F530D6}" type="presParOf" srcId="{6B68FE62-6A6B-4F87-A027-D35186642BC2}" destId="{C5900285-BBB6-4B91-90FB-516E505F8919}" srcOrd="0" destOrd="0" presId="urn:microsoft.com/office/officeart/2008/layout/LinedList"/>
    <dgm:cxn modelId="{BB5F3ACC-7981-46A1-AC13-B4D823A4E2BE}" type="presParOf" srcId="{6B68FE62-6A6B-4F87-A027-D35186642BC2}" destId="{56630D44-DC47-4C1F-B9F4-E1EC9AD3150B}" srcOrd="1" destOrd="0" presId="urn:microsoft.com/office/officeart/2008/layout/LinedList"/>
    <dgm:cxn modelId="{204D1232-3946-41B2-BE9B-AF9E1CB44EBF}" type="presParOf" srcId="{0B147777-B3B2-464E-AF7A-20DC1463C7EA}" destId="{9C829B5C-6446-4DDE-9F94-7EC694838A8F}" srcOrd="6" destOrd="0" presId="urn:microsoft.com/office/officeart/2008/layout/LinedList"/>
    <dgm:cxn modelId="{88446648-20B4-45E0-BECF-73EE43B42981}" type="presParOf" srcId="{0B147777-B3B2-464E-AF7A-20DC1463C7EA}" destId="{B442E0C4-8EAB-4964-8F52-FB065A2D152D}" srcOrd="7" destOrd="0" presId="urn:microsoft.com/office/officeart/2008/layout/LinedList"/>
    <dgm:cxn modelId="{FF245FE1-84D5-45D9-96F6-CFC2D69A9922}" type="presParOf" srcId="{B442E0C4-8EAB-4964-8F52-FB065A2D152D}" destId="{617A80CD-A61D-4907-9CB4-64CD438E58F6}" srcOrd="0" destOrd="0" presId="urn:microsoft.com/office/officeart/2008/layout/LinedList"/>
    <dgm:cxn modelId="{206254A2-B570-4642-9662-16A82D7CDFB2}" type="presParOf" srcId="{B442E0C4-8EAB-4964-8F52-FB065A2D152D}" destId="{7E209AD3-AFE3-4B0C-9C02-0A881E6C208C}" srcOrd="1" destOrd="0" presId="urn:microsoft.com/office/officeart/2008/layout/LinedList"/>
    <dgm:cxn modelId="{096DECF7-0AF2-4CC8-A546-44D5694975AC}" type="presParOf" srcId="{0B147777-B3B2-464E-AF7A-20DC1463C7EA}" destId="{CDB816FA-6E64-49DB-B04C-28525F858AA1}" srcOrd="8" destOrd="0" presId="urn:microsoft.com/office/officeart/2008/layout/LinedList"/>
    <dgm:cxn modelId="{07886194-457C-44A9-A450-DFABFF3FBDE5}" type="presParOf" srcId="{0B147777-B3B2-464E-AF7A-20DC1463C7EA}" destId="{BB953B84-E53D-4DEE-8E2A-7D20DB725BD3}" srcOrd="9" destOrd="0" presId="urn:microsoft.com/office/officeart/2008/layout/LinedList"/>
    <dgm:cxn modelId="{E747EFBF-BBD5-4851-9F8D-4C74683563B7}" type="presParOf" srcId="{BB953B84-E53D-4DEE-8E2A-7D20DB725BD3}" destId="{3FC31915-523C-4214-9F81-262B5F33F864}" srcOrd="0" destOrd="0" presId="urn:microsoft.com/office/officeart/2008/layout/LinedList"/>
    <dgm:cxn modelId="{6BCEF1CC-E6F8-444B-B43E-CAA9BD7E6AAA}" type="presParOf" srcId="{BB953B84-E53D-4DEE-8E2A-7D20DB725BD3}" destId="{B8E8AD15-80BD-41BA-95C9-CF19B5359AC2}" srcOrd="1" destOrd="0" presId="urn:microsoft.com/office/officeart/2008/layout/LinedList"/>
    <dgm:cxn modelId="{CDA19666-6B04-4DEF-88C7-7E899F5CDA0B}" type="presParOf" srcId="{0B147777-B3B2-464E-AF7A-20DC1463C7EA}" destId="{2BA7444A-9DB2-4475-9626-B35AF7B13116}" srcOrd="10" destOrd="0" presId="urn:microsoft.com/office/officeart/2008/layout/LinedList"/>
    <dgm:cxn modelId="{6317E75A-8399-4578-BEEA-52B23DAE0C1B}" type="presParOf" srcId="{0B147777-B3B2-464E-AF7A-20DC1463C7EA}" destId="{D8FD4F13-F156-4360-B434-131DE8215F65}" srcOrd="11" destOrd="0" presId="urn:microsoft.com/office/officeart/2008/layout/LinedList"/>
    <dgm:cxn modelId="{56891368-01A4-4518-A75B-ACAA58959A7F}" type="presParOf" srcId="{D8FD4F13-F156-4360-B434-131DE8215F65}" destId="{50EA55B5-1177-4774-BA39-1E08326F841E}" srcOrd="0" destOrd="0" presId="urn:microsoft.com/office/officeart/2008/layout/LinedList"/>
    <dgm:cxn modelId="{A33F8F10-E53A-4A89-BD9E-A734CC08A5D4}" type="presParOf" srcId="{D8FD4F13-F156-4360-B434-131DE8215F65}" destId="{2101418E-6244-4FD9-8A9D-450F72E01810}" srcOrd="1" destOrd="0" presId="urn:microsoft.com/office/officeart/2008/layout/LinedList"/>
    <dgm:cxn modelId="{C646688B-8C46-4D26-A7D1-C90903C8A813}" type="presParOf" srcId="{0B147777-B3B2-464E-AF7A-20DC1463C7EA}" destId="{F7F2148F-97FF-4807-946A-74688C270F99}" srcOrd="12" destOrd="0" presId="urn:microsoft.com/office/officeart/2008/layout/LinedList"/>
    <dgm:cxn modelId="{CCA82B39-33A6-4981-AF51-1FF31E238251}" type="presParOf" srcId="{0B147777-B3B2-464E-AF7A-20DC1463C7EA}" destId="{02A0B91E-86FF-46A2-80F2-966684EB7C7F}" srcOrd="13" destOrd="0" presId="urn:microsoft.com/office/officeart/2008/layout/LinedList"/>
    <dgm:cxn modelId="{89104503-1347-4DD2-B0D8-0AD74A7D96D6}" type="presParOf" srcId="{02A0B91E-86FF-46A2-80F2-966684EB7C7F}" destId="{3D268301-66D1-425E-8FCD-BAF3691DC274}" srcOrd="0" destOrd="0" presId="urn:microsoft.com/office/officeart/2008/layout/LinedList"/>
    <dgm:cxn modelId="{2935A39E-565E-4C5B-BC7E-458B8700790D}" type="presParOf" srcId="{02A0B91E-86FF-46A2-80F2-966684EB7C7F}" destId="{7692DEA6-95F9-4061-A15D-3F2211AC0E60}" srcOrd="1" destOrd="0" presId="urn:microsoft.com/office/officeart/2008/layout/LinedList"/>
    <dgm:cxn modelId="{CCF35D87-EE62-40B7-9C65-FF8A6183B7E0}" type="presParOf" srcId="{0B147777-B3B2-464E-AF7A-20DC1463C7EA}" destId="{8F03E54E-EEEB-45EC-ABD3-AC93D1B6FBB0}" srcOrd="14" destOrd="0" presId="urn:microsoft.com/office/officeart/2008/layout/LinedList"/>
    <dgm:cxn modelId="{C101BE15-747A-4D28-98DB-8184CEF372C0}" type="presParOf" srcId="{0B147777-B3B2-464E-AF7A-20DC1463C7EA}" destId="{D78BC637-D5E8-42E5-8001-344E7A9F4746}" srcOrd="15" destOrd="0" presId="urn:microsoft.com/office/officeart/2008/layout/LinedList"/>
    <dgm:cxn modelId="{E903BE1C-F098-4116-8CAF-CF7CCC0EF929}" type="presParOf" srcId="{D78BC637-D5E8-42E5-8001-344E7A9F4746}" destId="{56EA077A-7D31-45A9-A050-3D56E1D46885}" srcOrd="0" destOrd="0" presId="urn:microsoft.com/office/officeart/2008/layout/LinedList"/>
    <dgm:cxn modelId="{C87F2B73-215D-44BF-B838-446B2A5DABB3}" type="presParOf" srcId="{D78BC637-D5E8-42E5-8001-344E7A9F4746}" destId="{91CA02B7-1AA7-443F-8A17-3C503ACF09FC}" srcOrd="1" destOrd="0" presId="urn:microsoft.com/office/officeart/2008/layout/LinedList"/>
    <dgm:cxn modelId="{5B72192F-4477-4EE2-A2FA-8A4F38E8E51D}" type="presParOf" srcId="{0B147777-B3B2-464E-AF7A-20DC1463C7EA}" destId="{12F0B6A9-5103-44B2-B395-B6CE366D7220}" srcOrd="16" destOrd="0" presId="urn:microsoft.com/office/officeart/2008/layout/LinedList"/>
    <dgm:cxn modelId="{DEDA754A-FE72-4C0D-8DB2-1255FE085CA7}" type="presParOf" srcId="{0B147777-B3B2-464E-AF7A-20DC1463C7EA}" destId="{E4F0F9F9-D60A-4D40-B9CF-D7C4891C4C57}" srcOrd="17" destOrd="0" presId="urn:microsoft.com/office/officeart/2008/layout/LinedList"/>
    <dgm:cxn modelId="{2F7A1B3D-2D5D-4517-998E-1A15DA149A3B}" type="presParOf" srcId="{E4F0F9F9-D60A-4D40-B9CF-D7C4891C4C57}" destId="{3DA74BF0-9C05-4CD3-AA9E-89FE549FE420}" srcOrd="0" destOrd="0" presId="urn:microsoft.com/office/officeart/2008/layout/LinedList"/>
    <dgm:cxn modelId="{93CF5D67-27CE-405F-B139-75CEC164AF56}" type="presParOf" srcId="{E4F0F9F9-D60A-4D40-B9CF-D7C4891C4C57}" destId="{00611E1D-F3C1-4AB3-AE9E-1429CAAF746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730F3BDF-4863-4006-911B-779871ECEB44}" type="doc">
      <dgm:prSet loTypeId="urn:microsoft.com/office/officeart/2005/8/layout/vList2" loCatId="list" qsTypeId="urn:microsoft.com/office/officeart/2005/8/quickstyle/simple4#7" qsCatId="simple" csTypeId="urn:microsoft.com/office/officeart/2005/8/colors/colorful5#5" csCatId="colorful"/>
      <dgm:spPr/>
      <dgm:t>
        <a:bodyPr/>
        <a:lstStyle/>
        <a:p>
          <a:endParaRPr lang="en-US"/>
        </a:p>
      </dgm:t>
    </dgm:pt>
    <dgm:pt modelId="{68D895DD-792E-416F-8430-346ABE3A6AF1}">
      <dgm:prSet/>
      <dgm:spPr/>
      <dgm:t>
        <a:bodyPr/>
        <a:lstStyle/>
        <a:p>
          <a:r>
            <a:rPr lang="en-US"/>
            <a:t>Offline learning mode </a:t>
          </a:r>
        </a:p>
      </dgm:t>
    </dgm:pt>
    <dgm:pt modelId="{D0DB571B-2E13-4609-BA81-71668FF6FE52}" type="parTrans" cxnId="{80267373-6254-417C-AF67-574CC1165825}">
      <dgm:prSet/>
      <dgm:spPr/>
      <dgm:t>
        <a:bodyPr/>
        <a:lstStyle/>
        <a:p>
          <a:endParaRPr lang="en-US"/>
        </a:p>
      </dgm:t>
    </dgm:pt>
    <dgm:pt modelId="{6BF05829-E314-44F4-9AF6-C68C594138C7}" type="sibTrans" cxnId="{80267373-6254-417C-AF67-574CC1165825}">
      <dgm:prSet/>
      <dgm:spPr/>
      <dgm:t>
        <a:bodyPr/>
        <a:lstStyle/>
        <a:p>
          <a:endParaRPr lang="en-US"/>
        </a:p>
      </dgm:t>
    </dgm:pt>
    <dgm:pt modelId="{F17FA5F9-5139-4463-BC61-55782B0672CB}">
      <dgm:prSet/>
      <dgm:spPr/>
      <dgm:t>
        <a:bodyPr/>
        <a:lstStyle/>
        <a:p>
          <a:r>
            <a:rPr lang="en-US"/>
            <a:t>Downloadable PDFs and videos </a:t>
          </a:r>
        </a:p>
      </dgm:t>
    </dgm:pt>
    <dgm:pt modelId="{E83BB8B0-18B6-4DBF-AE9B-E961D80174A0}" type="parTrans" cxnId="{5E62B74C-9D70-4D31-9B6F-078F2691D941}">
      <dgm:prSet/>
      <dgm:spPr/>
      <dgm:t>
        <a:bodyPr/>
        <a:lstStyle/>
        <a:p>
          <a:endParaRPr lang="en-US"/>
        </a:p>
      </dgm:t>
    </dgm:pt>
    <dgm:pt modelId="{0BEA35EC-7F29-4169-96E5-02F0DBC61AF2}" type="sibTrans" cxnId="{5E62B74C-9D70-4D31-9B6F-078F2691D941}">
      <dgm:prSet/>
      <dgm:spPr/>
      <dgm:t>
        <a:bodyPr/>
        <a:lstStyle/>
        <a:p>
          <a:endParaRPr lang="en-US"/>
        </a:p>
      </dgm:t>
    </dgm:pt>
    <dgm:pt modelId="{4342CD1A-5206-48CA-88DC-26CC793D7249}">
      <dgm:prSet/>
      <dgm:spPr/>
      <dgm:t>
        <a:bodyPr/>
        <a:lstStyle/>
        <a:p>
          <a:r>
            <a:rPr lang="en-US" dirty="0"/>
            <a:t>Optimized images and compressed videos </a:t>
          </a:r>
        </a:p>
      </dgm:t>
    </dgm:pt>
    <dgm:pt modelId="{2EDECDEA-00D7-4633-A013-CD0FC8C9A716}" type="parTrans" cxnId="{D37EE37C-F9D3-4E92-90F8-9401FB8467E3}">
      <dgm:prSet/>
      <dgm:spPr/>
      <dgm:t>
        <a:bodyPr/>
        <a:lstStyle/>
        <a:p>
          <a:endParaRPr lang="en-US"/>
        </a:p>
      </dgm:t>
    </dgm:pt>
    <dgm:pt modelId="{0638E01D-87FC-41A4-A425-E6A4C48F408B}" type="sibTrans" cxnId="{D37EE37C-F9D3-4E92-90F8-9401FB8467E3}">
      <dgm:prSet/>
      <dgm:spPr/>
      <dgm:t>
        <a:bodyPr/>
        <a:lstStyle/>
        <a:p>
          <a:endParaRPr lang="en-US"/>
        </a:p>
      </dgm:t>
    </dgm:pt>
    <dgm:pt modelId="{30859680-AFA8-475C-9BD8-4D3619A3F464}">
      <dgm:prSet/>
      <dgm:spPr/>
      <dgm:t>
        <a:bodyPr/>
        <a:lstStyle/>
        <a:p>
          <a:r>
            <a:rPr lang="en-US" dirty="0"/>
            <a:t>Progressive loading of content </a:t>
          </a:r>
        </a:p>
      </dgm:t>
    </dgm:pt>
    <dgm:pt modelId="{703E4F30-784E-4095-83DB-2F7A34377B48}" type="parTrans" cxnId="{F28D5B7E-6F13-4854-A6B2-51A8C76E4410}">
      <dgm:prSet/>
      <dgm:spPr/>
      <dgm:t>
        <a:bodyPr/>
        <a:lstStyle/>
        <a:p>
          <a:endParaRPr lang="en-US"/>
        </a:p>
      </dgm:t>
    </dgm:pt>
    <dgm:pt modelId="{406BDDB7-4AAE-49C3-BF11-B5DBF5DC077D}" type="sibTrans" cxnId="{F28D5B7E-6F13-4854-A6B2-51A8C76E4410}">
      <dgm:prSet/>
      <dgm:spPr/>
      <dgm:t>
        <a:bodyPr/>
        <a:lstStyle/>
        <a:p>
          <a:endParaRPr lang="en-US"/>
        </a:p>
      </dgm:t>
    </dgm:pt>
    <dgm:pt modelId="{11756B77-DD43-4D94-A670-6FC0418945E6}">
      <dgm:prSet/>
      <dgm:spPr/>
      <dgm:t>
        <a:bodyPr/>
        <a:lstStyle/>
        <a:p>
          <a:r>
            <a:rPr lang="en-US" b="1" dirty="0"/>
            <a:t>Example:</a:t>
          </a:r>
          <a:br>
            <a:rPr lang="en-US" dirty="0"/>
          </a:br>
          <a:r>
            <a:rPr lang="en-US" dirty="0"/>
            <a:t>A farmer can download a lesson on climate-smart agriculture while in town and study it later without internet access.</a:t>
          </a:r>
        </a:p>
      </dgm:t>
    </dgm:pt>
    <dgm:pt modelId="{088073D7-5E2B-4626-934E-77045B91D8CA}" type="parTrans" cxnId="{67BF6DD3-480B-44A3-93A3-D1E71C121F80}">
      <dgm:prSet/>
      <dgm:spPr/>
      <dgm:t>
        <a:bodyPr/>
        <a:lstStyle/>
        <a:p>
          <a:endParaRPr lang="en-US"/>
        </a:p>
      </dgm:t>
    </dgm:pt>
    <dgm:pt modelId="{8CF164D5-4F53-4442-B9D8-A34818AD7A0C}" type="sibTrans" cxnId="{67BF6DD3-480B-44A3-93A3-D1E71C121F80}">
      <dgm:prSet/>
      <dgm:spPr/>
      <dgm:t>
        <a:bodyPr/>
        <a:lstStyle/>
        <a:p>
          <a:endParaRPr lang="en-US"/>
        </a:p>
      </dgm:t>
    </dgm:pt>
    <dgm:pt modelId="{9ABD13A8-1195-4DDE-96BD-03FD64E776FF}" type="pres">
      <dgm:prSet presAssocID="{730F3BDF-4863-4006-911B-779871ECEB44}" presName="linear" presStyleCnt="0">
        <dgm:presLayoutVars>
          <dgm:animLvl val="lvl"/>
          <dgm:resizeHandles val="exact"/>
        </dgm:presLayoutVars>
      </dgm:prSet>
      <dgm:spPr/>
    </dgm:pt>
    <dgm:pt modelId="{FBF0A1C5-1E5F-4CA4-A57A-70BB0A8504B1}" type="pres">
      <dgm:prSet presAssocID="{68D895DD-792E-416F-8430-346ABE3A6AF1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ED57A6C-1056-431E-A6AA-B5FE241215AB}" type="pres">
      <dgm:prSet presAssocID="{6BF05829-E314-44F4-9AF6-C68C594138C7}" presName="spacer" presStyleCnt="0"/>
      <dgm:spPr/>
    </dgm:pt>
    <dgm:pt modelId="{F3A3CBEC-D083-4D7D-999E-380ACA7F0BDF}" type="pres">
      <dgm:prSet presAssocID="{F17FA5F9-5139-4463-BC61-55782B0672CB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F48E308-1015-433F-8791-3ACAC6265FAF}" type="pres">
      <dgm:prSet presAssocID="{0BEA35EC-7F29-4169-96E5-02F0DBC61AF2}" presName="spacer" presStyleCnt="0"/>
      <dgm:spPr/>
    </dgm:pt>
    <dgm:pt modelId="{47DC57B0-8981-4278-8AE0-29B0BE8041D0}" type="pres">
      <dgm:prSet presAssocID="{4342CD1A-5206-48CA-88DC-26CC793D724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E6605F7E-B371-41AA-BFE0-0B5111999B6B}" type="pres">
      <dgm:prSet presAssocID="{0638E01D-87FC-41A4-A425-E6A4C48F408B}" presName="spacer" presStyleCnt="0"/>
      <dgm:spPr/>
    </dgm:pt>
    <dgm:pt modelId="{8E52783B-3B15-4C1F-A266-451D66BF4D08}" type="pres">
      <dgm:prSet presAssocID="{30859680-AFA8-475C-9BD8-4D3619A3F46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388DF42-7824-42F9-BAAA-16D83BE2A09C}" type="pres">
      <dgm:prSet presAssocID="{406BDDB7-4AAE-49C3-BF11-B5DBF5DC077D}" presName="spacer" presStyleCnt="0"/>
      <dgm:spPr/>
    </dgm:pt>
    <dgm:pt modelId="{B48E827E-2623-47CB-A24F-7E5E843036D3}" type="pres">
      <dgm:prSet presAssocID="{11756B77-DD43-4D94-A670-6FC0418945E6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C73AD6A-F302-499D-B6FE-A820A7C3A28A}" type="presOf" srcId="{68D895DD-792E-416F-8430-346ABE3A6AF1}" destId="{FBF0A1C5-1E5F-4CA4-A57A-70BB0A8504B1}" srcOrd="0" destOrd="0" presId="urn:microsoft.com/office/officeart/2005/8/layout/vList2"/>
    <dgm:cxn modelId="{5E62B74C-9D70-4D31-9B6F-078F2691D941}" srcId="{730F3BDF-4863-4006-911B-779871ECEB44}" destId="{F17FA5F9-5139-4463-BC61-55782B0672CB}" srcOrd="1" destOrd="0" parTransId="{E83BB8B0-18B6-4DBF-AE9B-E961D80174A0}" sibTransId="{0BEA35EC-7F29-4169-96E5-02F0DBC61AF2}"/>
    <dgm:cxn modelId="{7634014D-0682-4CC3-8EB7-BE37C699FDAB}" type="presOf" srcId="{11756B77-DD43-4D94-A670-6FC0418945E6}" destId="{B48E827E-2623-47CB-A24F-7E5E843036D3}" srcOrd="0" destOrd="0" presId="urn:microsoft.com/office/officeart/2005/8/layout/vList2"/>
    <dgm:cxn modelId="{80267373-6254-417C-AF67-574CC1165825}" srcId="{730F3BDF-4863-4006-911B-779871ECEB44}" destId="{68D895DD-792E-416F-8430-346ABE3A6AF1}" srcOrd="0" destOrd="0" parTransId="{D0DB571B-2E13-4609-BA81-71668FF6FE52}" sibTransId="{6BF05829-E314-44F4-9AF6-C68C594138C7}"/>
    <dgm:cxn modelId="{D37EE37C-F9D3-4E92-90F8-9401FB8467E3}" srcId="{730F3BDF-4863-4006-911B-779871ECEB44}" destId="{4342CD1A-5206-48CA-88DC-26CC793D7249}" srcOrd="2" destOrd="0" parTransId="{2EDECDEA-00D7-4633-A013-CD0FC8C9A716}" sibTransId="{0638E01D-87FC-41A4-A425-E6A4C48F408B}"/>
    <dgm:cxn modelId="{F28D5B7E-6F13-4854-A6B2-51A8C76E4410}" srcId="{730F3BDF-4863-4006-911B-779871ECEB44}" destId="{30859680-AFA8-475C-9BD8-4D3619A3F464}" srcOrd="3" destOrd="0" parTransId="{703E4F30-784E-4095-83DB-2F7A34377B48}" sibTransId="{406BDDB7-4AAE-49C3-BF11-B5DBF5DC077D}"/>
    <dgm:cxn modelId="{A95C5D7F-4FEF-4C50-9D18-31CD25358A79}" type="presOf" srcId="{30859680-AFA8-475C-9BD8-4D3619A3F464}" destId="{8E52783B-3B15-4C1F-A266-451D66BF4D08}" srcOrd="0" destOrd="0" presId="urn:microsoft.com/office/officeart/2005/8/layout/vList2"/>
    <dgm:cxn modelId="{16E96D96-6B42-4F50-A39B-FB87526E5B7E}" type="presOf" srcId="{4342CD1A-5206-48CA-88DC-26CC793D7249}" destId="{47DC57B0-8981-4278-8AE0-29B0BE8041D0}" srcOrd="0" destOrd="0" presId="urn:microsoft.com/office/officeart/2005/8/layout/vList2"/>
    <dgm:cxn modelId="{37DBAFC3-975F-46FE-BB73-AAE077D45F1E}" type="presOf" srcId="{F17FA5F9-5139-4463-BC61-55782B0672CB}" destId="{F3A3CBEC-D083-4D7D-999E-380ACA7F0BDF}" srcOrd="0" destOrd="0" presId="urn:microsoft.com/office/officeart/2005/8/layout/vList2"/>
    <dgm:cxn modelId="{BEDD40D3-F8AC-4D0C-ACE7-36A3514D637D}" type="presOf" srcId="{730F3BDF-4863-4006-911B-779871ECEB44}" destId="{9ABD13A8-1195-4DDE-96BD-03FD64E776FF}" srcOrd="0" destOrd="0" presId="urn:microsoft.com/office/officeart/2005/8/layout/vList2"/>
    <dgm:cxn modelId="{67BF6DD3-480B-44A3-93A3-D1E71C121F80}" srcId="{730F3BDF-4863-4006-911B-779871ECEB44}" destId="{11756B77-DD43-4D94-A670-6FC0418945E6}" srcOrd="4" destOrd="0" parTransId="{088073D7-5E2B-4626-934E-77045B91D8CA}" sibTransId="{8CF164D5-4F53-4442-B9D8-A34818AD7A0C}"/>
    <dgm:cxn modelId="{35655301-1F3F-44BC-BD78-382AFAD67E02}" type="presParOf" srcId="{9ABD13A8-1195-4DDE-96BD-03FD64E776FF}" destId="{FBF0A1C5-1E5F-4CA4-A57A-70BB0A8504B1}" srcOrd="0" destOrd="0" presId="urn:microsoft.com/office/officeart/2005/8/layout/vList2"/>
    <dgm:cxn modelId="{BE3A17CA-3FEF-4ABB-8A2A-F4FFC3E1F0BD}" type="presParOf" srcId="{9ABD13A8-1195-4DDE-96BD-03FD64E776FF}" destId="{CED57A6C-1056-431E-A6AA-B5FE241215AB}" srcOrd="1" destOrd="0" presId="urn:microsoft.com/office/officeart/2005/8/layout/vList2"/>
    <dgm:cxn modelId="{B1A31684-2124-470B-8C2C-903D117E9648}" type="presParOf" srcId="{9ABD13A8-1195-4DDE-96BD-03FD64E776FF}" destId="{F3A3CBEC-D083-4D7D-999E-380ACA7F0BDF}" srcOrd="2" destOrd="0" presId="urn:microsoft.com/office/officeart/2005/8/layout/vList2"/>
    <dgm:cxn modelId="{68B13FEA-53CC-41A6-9E10-455ED348E5F6}" type="presParOf" srcId="{9ABD13A8-1195-4DDE-96BD-03FD64E776FF}" destId="{AF48E308-1015-433F-8791-3ACAC6265FAF}" srcOrd="3" destOrd="0" presId="urn:microsoft.com/office/officeart/2005/8/layout/vList2"/>
    <dgm:cxn modelId="{A6C88A8E-5353-4398-B0FB-3D2F7498AB43}" type="presParOf" srcId="{9ABD13A8-1195-4DDE-96BD-03FD64E776FF}" destId="{47DC57B0-8981-4278-8AE0-29B0BE8041D0}" srcOrd="4" destOrd="0" presId="urn:microsoft.com/office/officeart/2005/8/layout/vList2"/>
    <dgm:cxn modelId="{1E3BC689-D5E3-435C-8B76-5C22D2E1ED6D}" type="presParOf" srcId="{9ABD13A8-1195-4DDE-96BD-03FD64E776FF}" destId="{E6605F7E-B371-41AA-BFE0-0B5111999B6B}" srcOrd="5" destOrd="0" presId="urn:microsoft.com/office/officeart/2005/8/layout/vList2"/>
    <dgm:cxn modelId="{F17F7BD9-C165-49FD-B922-72DBE2A08D55}" type="presParOf" srcId="{9ABD13A8-1195-4DDE-96BD-03FD64E776FF}" destId="{8E52783B-3B15-4C1F-A266-451D66BF4D08}" srcOrd="6" destOrd="0" presId="urn:microsoft.com/office/officeart/2005/8/layout/vList2"/>
    <dgm:cxn modelId="{E29BFB52-3F23-484D-BA09-D0F0BB0E57B0}" type="presParOf" srcId="{9ABD13A8-1195-4DDE-96BD-03FD64E776FF}" destId="{2388DF42-7824-42F9-BAAA-16D83BE2A09C}" srcOrd="7" destOrd="0" presId="urn:microsoft.com/office/officeart/2005/8/layout/vList2"/>
    <dgm:cxn modelId="{F75DA060-F00A-4DE9-B3F3-DC21F69CDF8A}" type="presParOf" srcId="{9ABD13A8-1195-4DDE-96BD-03FD64E776FF}" destId="{B48E827E-2623-47CB-A24F-7E5E843036D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A4C4321-A2C0-4AB2-AFB1-F00A14F7FD5E}" type="doc">
      <dgm:prSet loTypeId="urn:microsoft.com/office/officeart/2005/8/layout/hierarchy2" loCatId="hierarchy" qsTypeId="urn:microsoft.com/office/officeart/2005/8/quickstyle/simple4#8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6D3ECCD1-2ED8-45FA-BF29-E619F717589E}">
      <dgm:prSet/>
      <dgm:spPr/>
      <dgm:t>
        <a:bodyPr/>
        <a:lstStyle/>
        <a:p>
          <a:r>
            <a:rPr lang="en-US"/>
            <a:t>Climate education often includes videos, animations, and podcasts.</a:t>
          </a:r>
        </a:p>
      </dgm:t>
    </dgm:pt>
    <dgm:pt modelId="{A4EC2FD4-4280-4A3E-ADC6-4A8A30F03A2C}" type="parTrans" cxnId="{C681CFB7-CA04-469A-AC77-420118E3FD49}">
      <dgm:prSet/>
      <dgm:spPr/>
      <dgm:t>
        <a:bodyPr/>
        <a:lstStyle/>
        <a:p>
          <a:endParaRPr lang="en-US"/>
        </a:p>
      </dgm:t>
    </dgm:pt>
    <dgm:pt modelId="{2790F299-7372-4AA9-90BB-7176A3CAE114}" type="sibTrans" cxnId="{C681CFB7-CA04-469A-AC77-420118E3FD49}">
      <dgm:prSet/>
      <dgm:spPr/>
      <dgm:t>
        <a:bodyPr/>
        <a:lstStyle/>
        <a:p>
          <a:endParaRPr lang="en-US"/>
        </a:p>
      </dgm:t>
    </dgm:pt>
    <dgm:pt modelId="{625C2451-383E-4FE5-A52A-E821B88FBB53}">
      <dgm:prSet/>
      <dgm:spPr/>
      <dgm:t>
        <a:bodyPr/>
        <a:lstStyle/>
        <a:p>
          <a:r>
            <a:rPr lang="en-US"/>
            <a:t>Ensure:</a:t>
          </a:r>
        </a:p>
      </dgm:t>
    </dgm:pt>
    <dgm:pt modelId="{7DBD146F-0E58-43AD-B6C2-C6115AED9088}" type="parTrans" cxnId="{0D0B5722-70ED-44CE-B884-ADC6E36B390C}">
      <dgm:prSet/>
      <dgm:spPr/>
      <dgm:t>
        <a:bodyPr/>
        <a:lstStyle/>
        <a:p>
          <a:endParaRPr lang="en-US"/>
        </a:p>
      </dgm:t>
    </dgm:pt>
    <dgm:pt modelId="{59088044-DDA5-4F18-89F4-B7A4404B4271}" type="sibTrans" cxnId="{0D0B5722-70ED-44CE-B884-ADC6E36B390C}">
      <dgm:prSet/>
      <dgm:spPr/>
      <dgm:t>
        <a:bodyPr/>
        <a:lstStyle/>
        <a:p>
          <a:endParaRPr lang="en-US"/>
        </a:p>
      </dgm:t>
    </dgm:pt>
    <dgm:pt modelId="{83186F58-7221-4E93-94A1-24BC6B5DE066}">
      <dgm:prSet/>
      <dgm:spPr/>
      <dgm:t>
        <a:bodyPr/>
        <a:lstStyle/>
        <a:p>
          <a:r>
            <a:rPr lang="en-US"/>
            <a:t>Closed captions </a:t>
          </a:r>
        </a:p>
      </dgm:t>
    </dgm:pt>
    <dgm:pt modelId="{3AD6BEFB-9782-4204-AE69-B596E7BF6438}" type="parTrans" cxnId="{7BD42723-C50F-48C8-8F78-22EBF6FDBB3E}">
      <dgm:prSet/>
      <dgm:spPr/>
      <dgm:t>
        <a:bodyPr/>
        <a:lstStyle/>
        <a:p>
          <a:endParaRPr lang="en-US"/>
        </a:p>
      </dgm:t>
    </dgm:pt>
    <dgm:pt modelId="{5125D17C-879B-41BF-8F7A-CD78943B06D4}" type="sibTrans" cxnId="{7BD42723-C50F-48C8-8F78-22EBF6FDBB3E}">
      <dgm:prSet/>
      <dgm:spPr/>
      <dgm:t>
        <a:bodyPr/>
        <a:lstStyle/>
        <a:p>
          <a:endParaRPr lang="en-US"/>
        </a:p>
      </dgm:t>
    </dgm:pt>
    <dgm:pt modelId="{C128B09E-E280-4411-9C7B-F9CEC6621E1D}">
      <dgm:prSet/>
      <dgm:spPr/>
      <dgm:t>
        <a:bodyPr/>
        <a:lstStyle/>
        <a:p>
          <a:r>
            <a:rPr lang="en-US"/>
            <a:t>Audio transcripts </a:t>
          </a:r>
        </a:p>
      </dgm:t>
    </dgm:pt>
    <dgm:pt modelId="{20F73F45-3B95-47E3-ACCA-F028ACB1545E}" type="parTrans" cxnId="{FCD0E054-8402-4C9B-9555-0304AEF3D6C6}">
      <dgm:prSet/>
      <dgm:spPr/>
      <dgm:t>
        <a:bodyPr/>
        <a:lstStyle/>
        <a:p>
          <a:endParaRPr lang="en-US"/>
        </a:p>
      </dgm:t>
    </dgm:pt>
    <dgm:pt modelId="{5365D4AA-0547-4677-A4EF-F27920FC09F3}" type="sibTrans" cxnId="{FCD0E054-8402-4C9B-9555-0304AEF3D6C6}">
      <dgm:prSet/>
      <dgm:spPr/>
      <dgm:t>
        <a:bodyPr/>
        <a:lstStyle/>
        <a:p>
          <a:endParaRPr lang="en-US"/>
        </a:p>
      </dgm:t>
    </dgm:pt>
    <dgm:pt modelId="{B37F0471-F23E-4444-A426-4C6477B92166}">
      <dgm:prSet/>
      <dgm:spPr/>
      <dgm:t>
        <a:bodyPr/>
        <a:lstStyle/>
        <a:p>
          <a:r>
            <a:rPr lang="en-US"/>
            <a:t>Audio descriptions where necessary </a:t>
          </a:r>
        </a:p>
      </dgm:t>
    </dgm:pt>
    <dgm:pt modelId="{3D08B57D-856C-4E1A-8A7E-200BBE097083}" type="parTrans" cxnId="{09CC8B52-A989-4194-858B-118D98F10CDF}">
      <dgm:prSet/>
      <dgm:spPr/>
      <dgm:t>
        <a:bodyPr/>
        <a:lstStyle/>
        <a:p>
          <a:endParaRPr lang="en-US"/>
        </a:p>
      </dgm:t>
    </dgm:pt>
    <dgm:pt modelId="{CDFB3676-95E5-4F3D-8C42-DC4384355053}" type="sibTrans" cxnId="{09CC8B52-A989-4194-858B-118D98F10CDF}">
      <dgm:prSet/>
      <dgm:spPr/>
      <dgm:t>
        <a:bodyPr/>
        <a:lstStyle/>
        <a:p>
          <a:endParaRPr lang="en-US"/>
        </a:p>
      </dgm:t>
    </dgm:pt>
    <dgm:pt modelId="{7951C6E9-5ABA-4E93-848E-9B78D9068CBD}">
      <dgm:prSet/>
      <dgm:spPr/>
      <dgm:t>
        <a:bodyPr/>
        <a:lstStyle/>
        <a:p>
          <a:r>
            <a:rPr lang="en-US"/>
            <a:t>Sign language interpretation (if possible) </a:t>
          </a:r>
        </a:p>
      </dgm:t>
    </dgm:pt>
    <dgm:pt modelId="{7FDAAA9F-9384-41F2-84DF-5606E7EEE6C5}" type="parTrans" cxnId="{8FFB91A1-4BC9-43E0-AC46-6DE2B51905DD}">
      <dgm:prSet/>
      <dgm:spPr/>
      <dgm:t>
        <a:bodyPr/>
        <a:lstStyle/>
        <a:p>
          <a:endParaRPr lang="en-US"/>
        </a:p>
      </dgm:t>
    </dgm:pt>
    <dgm:pt modelId="{E4C915D5-4FDC-40A2-8098-076DFB8C4C21}" type="sibTrans" cxnId="{8FFB91A1-4BC9-43E0-AC46-6DE2B51905DD}">
      <dgm:prSet/>
      <dgm:spPr/>
      <dgm:t>
        <a:bodyPr/>
        <a:lstStyle/>
        <a:p>
          <a:endParaRPr lang="en-US"/>
        </a:p>
      </dgm:t>
    </dgm:pt>
    <dgm:pt modelId="{2BFC5701-743A-4FFB-8684-AB75B8184542}" type="pres">
      <dgm:prSet presAssocID="{FA4C4321-A2C0-4AB2-AFB1-F00A14F7FD5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1E2224C-B203-4F38-9938-836055D6F700}" type="pres">
      <dgm:prSet presAssocID="{6D3ECCD1-2ED8-45FA-BF29-E619F717589E}" presName="root1" presStyleCnt="0"/>
      <dgm:spPr/>
    </dgm:pt>
    <dgm:pt modelId="{17EF7AC3-D225-43B2-9A17-A26E9D193B4C}" type="pres">
      <dgm:prSet presAssocID="{6D3ECCD1-2ED8-45FA-BF29-E619F717589E}" presName="LevelOneTextNode" presStyleLbl="node0" presStyleIdx="0" presStyleCnt="2">
        <dgm:presLayoutVars>
          <dgm:chPref val="3"/>
        </dgm:presLayoutVars>
      </dgm:prSet>
      <dgm:spPr/>
    </dgm:pt>
    <dgm:pt modelId="{F3DB3624-713C-4F30-99C2-660591ED55A2}" type="pres">
      <dgm:prSet presAssocID="{6D3ECCD1-2ED8-45FA-BF29-E619F717589E}" presName="level2hierChild" presStyleCnt="0"/>
      <dgm:spPr/>
    </dgm:pt>
    <dgm:pt modelId="{61D784EC-70EA-4A21-A2E4-9D84C95CFBB8}" type="pres">
      <dgm:prSet presAssocID="{625C2451-383E-4FE5-A52A-E821B88FBB53}" presName="root1" presStyleCnt="0"/>
      <dgm:spPr/>
    </dgm:pt>
    <dgm:pt modelId="{1F1E2FF0-D830-4945-A487-83A80EF8E290}" type="pres">
      <dgm:prSet presAssocID="{625C2451-383E-4FE5-A52A-E821B88FBB53}" presName="LevelOneTextNode" presStyleLbl="node0" presStyleIdx="1" presStyleCnt="2">
        <dgm:presLayoutVars>
          <dgm:chPref val="3"/>
        </dgm:presLayoutVars>
      </dgm:prSet>
      <dgm:spPr/>
    </dgm:pt>
    <dgm:pt modelId="{6D221122-F930-46EE-894C-94E812F61719}" type="pres">
      <dgm:prSet presAssocID="{625C2451-383E-4FE5-A52A-E821B88FBB53}" presName="level2hierChild" presStyleCnt="0"/>
      <dgm:spPr/>
    </dgm:pt>
    <dgm:pt modelId="{9CBA045F-E2E2-4C83-8425-9A938657088B}" type="pres">
      <dgm:prSet presAssocID="{3AD6BEFB-9782-4204-AE69-B596E7BF6438}" presName="conn2-1" presStyleLbl="parChTrans1D2" presStyleIdx="0" presStyleCnt="4"/>
      <dgm:spPr/>
    </dgm:pt>
    <dgm:pt modelId="{ED69C311-BC13-4C9B-8889-BA4E17DC4702}" type="pres">
      <dgm:prSet presAssocID="{3AD6BEFB-9782-4204-AE69-B596E7BF6438}" presName="connTx" presStyleLbl="parChTrans1D2" presStyleIdx="0" presStyleCnt="4"/>
      <dgm:spPr/>
    </dgm:pt>
    <dgm:pt modelId="{CF533564-5ADA-46FA-8CAB-AEFD702559B3}" type="pres">
      <dgm:prSet presAssocID="{83186F58-7221-4E93-94A1-24BC6B5DE066}" presName="root2" presStyleCnt="0"/>
      <dgm:spPr/>
    </dgm:pt>
    <dgm:pt modelId="{292367A4-DAB0-4162-8823-BC48DE12A63B}" type="pres">
      <dgm:prSet presAssocID="{83186F58-7221-4E93-94A1-24BC6B5DE066}" presName="LevelTwoTextNode" presStyleLbl="node2" presStyleIdx="0" presStyleCnt="4">
        <dgm:presLayoutVars>
          <dgm:chPref val="3"/>
        </dgm:presLayoutVars>
      </dgm:prSet>
      <dgm:spPr/>
    </dgm:pt>
    <dgm:pt modelId="{02FFCA87-1FD3-4A95-96D1-283AC47F3353}" type="pres">
      <dgm:prSet presAssocID="{83186F58-7221-4E93-94A1-24BC6B5DE066}" presName="level3hierChild" presStyleCnt="0"/>
      <dgm:spPr/>
    </dgm:pt>
    <dgm:pt modelId="{2378FF13-18B9-46F2-B5BA-7CC6AC5D5C9E}" type="pres">
      <dgm:prSet presAssocID="{20F73F45-3B95-47E3-ACCA-F028ACB1545E}" presName="conn2-1" presStyleLbl="parChTrans1D2" presStyleIdx="1" presStyleCnt="4"/>
      <dgm:spPr/>
    </dgm:pt>
    <dgm:pt modelId="{21DEEC77-73C0-4F9E-BA10-F2016090CB79}" type="pres">
      <dgm:prSet presAssocID="{20F73F45-3B95-47E3-ACCA-F028ACB1545E}" presName="connTx" presStyleLbl="parChTrans1D2" presStyleIdx="1" presStyleCnt="4"/>
      <dgm:spPr/>
    </dgm:pt>
    <dgm:pt modelId="{C9DC5F74-3E74-4901-B639-9D00FE0A3DE3}" type="pres">
      <dgm:prSet presAssocID="{C128B09E-E280-4411-9C7B-F9CEC6621E1D}" presName="root2" presStyleCnt="0"/>
      <dgm:spPr/>
    </dgm:pt>
    <dgm:pt modelId="{8CDB8C66-3497-467E-ACD6-4B49A7002D85}" type="pres">
      <dgm:prSet presAssocID="{C128B09E-E280-4411-9C7B-F9CEC6621E1D}" presName="LevelTwoTextNode" presStyleLbl="node2" presStyleIdx="1" presStyleCnt="4">
        <dgm:presLayoutVars>
          <dgm:chPref val="3"/>
        </dgm:presLayoutVars>
      </dgm:prSet>
      <dgm:spPr/>
    </dgm:pt>
    <dgm:pt modelId="{96F4EEED-6751-4C55-B5C8-C7DB7C7C6864}" type="pres">
      <dgm:prSet presAssocID="{C128B09E-E280-4411-9C7B-F9CEC6621E1D}" presName="level3hierChild" presStyleCnt="0"/>
      <dgm:spPr/>
    </dgm:pt>
    <dgm:pt modelId="{1D36AB9E-8BCE-46B0-A3CE-BA0041D06FBA}" type="pres">
      <dgm:prSet presAssocID="{3D08B57D-856C-4E1A-8A7E-200BBE097083}" presName="conn2-1" presStyleLbl="parChTrans1D2" presStyleIdx="2" presStyleCnt="4"/>
      <dgm:spPr/>
    </dgm:pt>
    <dgm:pt modelId="{D06BCEF3-80F4-4076-B378-7B17ECB0635C}" type="pres">
      <dgm:prSet presAssocID="{3D08B57D-856C-4E1A-8A7E-200BBE097083}" presName="connTx" presStyleLbl="parChTrans1D2" presStyleIdx="2" presStyleCnt="4"/>
      <dgm:spPr/>
    </dgm:pt>
    <dgm:pt modelId="{EECDB3B5-403B-452D-BA5A-59F2AC7ED424}" type="pres">
      <dgm:prSet presAssocID="{B37F0471-F23E-4444-A426-4C6477B92166}" presName="root2" presStyleCnt="0"/>
      <dgm:spPr/>
    </dgm:pt>
    <dgm:pt modelId="{D829C4A8-F049-44AE-B352-B76A6F5629BB}" type="pres">
      <dgm:prSet presAssocID="{B37F0471-F23E-4444-A426-4C6477B92166}" presName="LevelTwoTextNode" presStyleLbl="node2" presStyleIdx="2" presStyleCnt="4">
        <dgm:presLayoutVars>
          <dgm:chPref val="3"/>
        </dgm:presLayoutVars>
      </dgm:prSet>
      <dgm:spPr/>
    </dgm:pt>
    <dgm:pt modelId="{36820FD3-3457-4953-B67E-472D677674F1}" type="pres">
      <dgm:prSet presAssocID="{B37F0471-F23E-4444-A426-4C6477B92166}" presName="level3hierChild" presStyleCnt="0"/>
      <dgm:spPr/>
    </dgm:pt>
    <dgm:pt modelId="{4F4832D5-D1FE-44C1-8A62-FD81438DF369}" type="pres">
      <dgm:prSet presAssocID="{7FDAAA9F-9384-41F2-84DF-5606E7EEE6C5}" presName="conn2-1" presStyleLbl="parChTrans1D2" presStyleIdx="3" presStyleCnt="4"/>
      <dgm:spPr/>
    </dgm:pt>
    <dgm:pt modelId="{0CD90495-C269-4252-BF55-BAB73F9DF5F6}" type="pres">
      <dgm:prSet presAssocID="{7FDAAA9F-9384-41F2-84DF-5606E7EEE6C5}" presName="connTx" presStyleLbl="parChTrans1D2" presStyleIdx="3" presStyleCnt="4"/>
      <dgm:spPr/>
    </dgm:pt>
    <dgm:pt modelId="{9320DDAA-D81F-4164-ABD2-20281F6DD9EB}" type="pres">
      <dgm:prSet presAssocID="{7951C6E9-5ABA-4E93-848E-9B78D9068CBD}" presName="root2" presStyleCnt="0"/>
      <dgm:spPr/>
    </dgm:pt>
    <dgm:pt modelId="{984AE52E-D15C-48C2-AFA5-3175E574E9BF}" type="pres">
      <dgm:prSet presAssocID="{7951C6E9-5ABA-4E93-848E-9B78D9068CBD}" presName="LevelTwoTextNode" presStyleLbl="node2" presStyleIdx="3" presStyleCnt="4">
        <dgm:presLayoutVars>
          <dgm:chPref val="3"/>
        </dgm:presLayoutVars>
      </dgm:prSet>
      <dgm:spPr/>
    </dgm:pt>
    <dgm:pt modelId="{33C97884-82BF-485F-82AC-3BAA769B0F74}" type="pres">
      <dgm:prSet presAssocID="{7951C6E9-5ABA-4E93-848E-9B78D9068CBD}" presName="level3hierChild" presStyleCnt="0"/>
      <dgm:spPr/>
    </dgm:pt>
  </dgm:ptLst>
  <dgm:cxnLst>
    <dgm:cxn modelId="{287C0317-BCB4-4ECD-BDF9-CB761BAB9DED}" type="presOf" srcId="{C128B09E-E280-4411-9C7B-F9CEC6621E1D}" destId="{8CDB8C66-3497-467E-ACD6-4B49A7002D85}" srcOrd="0" destOrd="0" presId="urn:microsoft.com/office/officeart/2005/8/layout/hierarchy2"/>
    <dgm:cxn modelId="{0D0B5722-70ED-44CE-B884-ADC6E36B390C}" srcId="{FA4C4321-A2C0-4AB2-AFB1-F00A14F7FD5E}" destId="{625C2451-383E-4FE5-A52A-E821B88FBB53}" srcOrd="1" destOrd="0" parTransId="{7DBD146F-0E58-43AD-B6C2-C6115AED9088}" sibTransId="{59088044-DDA5-4F18-89F4-B7A4404B4271}"/>
    <dgm:cxn modelId="{7BD42723-C50F-48C8-8F78-22EBF6FDBB3E}" srcId="{625C2451-383E-4FE5-A52A-E821B88FBB53}" destId="{83186F58-7221-4E93-94A1-24BC6B5DE066}" srcOrd="0" destOrd="0" parTransId="{3AD6BEFB-9782-4204-AE69-B596E7BF6438}" sibTransId="{5125D17C-879B-41BF-8F7A-CD78943B06D4}"/>
    <dgm:cxn modelId="{A1D6A026-F0AD-4BE2-95A6-D0F08C0E3685}" type="presOf" srcId="{FA4C4321-A2C0-4AB2-AFB1-F00A14F7FD5E}" destId="{2BFC5701-743A-4FFB-8684-AB75B8184542}" srcOrd="0" destOrd="0" presId="urn:microsoft.com/office/officeart/2005/8/layout/hierarchy2"/>
    <dgm:cxn modelId="{1AF0D82A-D23A-4201-ABA6-162292CB8C57}" type="presOf" srcId="{7FDAAA9F-9384-41F2-84DF-5606E7EEE6C5}" destId="{4F4832D5-D1FE-44C1-8A62-FD81438DF369}" srcOrd="0" destOrd="0" presId="urn:microsoft.com/office/officeart/2005/8/layout/hierarchy2"/>
    <dgm:cxn modelId="{0475003E-6C53-4F0E-8AFD-5D7211E90757}" type="presOf" srcId="{6D3ECCD1-2ED8-45FA-BF29-E619F717589E}" destId="{17EF7AC3-D225-43B2-9A17-A26E9D193B4C}" srcOrd="0" destOrd="0" presId="urn:microsoft.com/office/officeart/2005/8/layout/hierarchy2"/>
    <dgm:cxn modelId="{984EE545-B0C4-42AF-97E4-9CA696A17AC8}" type="presOf" srcId="{3D08B57D-856C-4E1A-8A7E-200BBE097083}" destId="{1D36AB9E-8BCE-46B0-A3CE-BA0041D06FBA}" srcOrd="0" destOrd="0" presId="urn:microsoft.com/office/officeart/2005/8/layout/hierarchy2"/>
    <dgm:cxn modelId="{722B024D-A565-487E-9EF6-9E638455529E}" type="presOf" srcId="{3D08B57D-856C-4E1A-8A7E-200BBE097083}" destId="{D06BCEF3-80F4-4076-B378-7B17ECB0635C}" srcOrd="1" destOrd="0" presId="urn:microsoft.com/office/officeart/2005/8/layout/hierarchy2"/>
    <dgm:cxn modelId="{09CC8B52-A989-4194-858B-118D98F10CDF}" srcId="{625C2451-383E-4FE5-A52A-E821B88FBB53}" destId="{B37F0471-F23E-4444-A426-4C6477B92166}" srcOrd="2" destOrd="0" parTransId="{3D08B57D-856C-4E1A-8A7E-200BBE097083}" sibTransId="{CDFB3676-95E5-4F3D-8C42-DC4384355053}"/>
    <dgm:cxn modelId="{FCD0E054-8402-4C9B-9555-0304AEF3D6C6}" srcId="{625C2451-383E-4FE5-A52A-E821B88FBB53}" destId="{C128B09E-E280-4411-9C7B-F9CEC6621E1D}" srcOrd="1" destOrd="0" parTransId="{20F73F45-3B95-47E3-ACCA-F028ACB1545E}" sibTransId="{5365D4AA-0547-4677-A4EF-F27920FC09F3}"/>
    <dgm:cxn modelId="{4FC4E454-4E38-4A47-95F5-34E95D1E1F53}" type="presOf" srcId="{83186F58-7221-4E93-94A1-24BC6B5DE066}" destId="{292367A4-DAB0-4162-8823-BC48DE12A63B}" srcOrd="0" destOrd="0" presId="urn:microsoft.com/office/officeart/2005/8/layout/hierarchy2"/>
    <dgm:cxn modelId="{B53C6C81-0362-433E-AB27-03D8EDB50275}" type="presOf" srcId="{7FDAAA9F-9384-41F2-84DF-5606E7EEE6C5}" destId="{0CD90495-C269-4252-BF55-BAB73F9DF5F6}" srcOrd="1" destOrd="0" presId="urn:microsoft.com/office/officeart/2005/8/layout/hierarchy2"/>
    <dgm:cxn modelId="{D3C3A98F-69A5-400C-980B-DC673EE6ABFF}" type="presOf" srcId="{20F73F45-3B95-47E3-ACCA-F028ACB1545E}" destId="{21DEEC77-73C0-4F9E-BA10-F2016090CB79}" srcOrd="1" destOrd="0" presId="urn:microsoft.com/office/officeart/2005/8/layout/hierarchy2"/>
    <dgm:cxn modelId="{8FFB91A1-4BC9-43E0-AC46-6DE2B51905DD}" srcId="{625C2451-383E-4FE5-A52A-E821B88FBB53}" destId="{7951C6E9-5ABA-4E93-848E-9B78D9068CBD}" srcOrd="3" destOrd="0" parTransId="{7FDAAA9F-9384-41F2-84DF-5606E7EEE6C5}" sibTransId="{E4C915D5-4FDC-40A2-8098-076DFB8C4C21}"/>
    <dgm:cxn modelId="{C681CFB7-CA04-469A-AC77-420118E3FD49}" srcId="{FA4C4321-A2C0-4AB2-AFB1-F00A14F7FD5E}" destId="{6D3ECCD1-2ED8-45FA-BF29-E619F717589E}" srcOrd="0" destOrd="0" parTransId="{A4EC2FD4-4280-4A3E-ADC6-4A8A30F03A2C}" sibTransId="{2790F299-7372-4AA9-90BB-7176A3CAE114}"/>
    <dgm:cxn modelId="{94C2EDB9-110B-4879-9D90-E0765A39A6A8}" type="presOf" srcId="{625C2451-383E-4FE5-A52A-E821B88FBB53}" destId="{1F1E2FF0-D830-4945-A487-83A80EF8E290}" srcOrd="0" destOrd="0" presId="urn:microsoft.com/office/officeart/2005/8/layout/hierarchy2"/>
    <dgm:cxn modelId="{EB3457D3-080F-43E2-9E99-D1862FD3AA3D}" type="presOf" srcId="{B37F0471-F23E-4444-A426-4C6477B92166}" destId="{D829C4A8-F049-44AE-B352-B76A6F5629BB}" srcOrd="0" destOrd="0" presId="urn:microsoft.com/office/officeart/2005/8/layout/hierarchy2"/>
    <dgm:cxn modelId="{1181A2E4-780C-4E6C-9FFC-545F69FCB00D}" type="presOf" srcId="{7951C6E9-5ABA-4E93-848E-9B78D9068CBD}" destId="{984AE52E-D15C-48C2-AFA5-3175E574E9BF}" srcOrd="0" destOrd="0" presId="urn:microsoft.com/office/officeart/2005/8/layout/hierarchy2"/>
    <dgm:cxn modelId="{B1D6ACE5-2D40-4CC2-B654-27A7111A72E5}" type="presOf" srcId="{3AD6BEFB-9782-4204-AE69-B596E7BF6438}" destId="{ED69C311-BC13-4C9B-8889-BA4E17DC4702}" srcOrd="1" destOrd="0" presId="urn:microsoft.com/office/officeart/2005/8/layout/hierarchy2"/>
    <dgm:cxn modelId="{D515CDE5-ABB4-4718-A7B6-9FD5BCB606D8}" type="presOf" srcId="{3AD6BEFB-9782-4204-AE69-B596E7BF6438}" destId="{9CBA045F-E2E2-4C83-8425-9A938657088B}" srcOrd="0" destOrd="0" presId="urn:microsoft.com/office/officeart/2005/8/layout/hierarchy2"/>
    <dgm:cxn modelId="{7D6148ED-8688-4D35-947C-ED0149D12410}" type="presOf" srcId="{20F73F45-3B95-47E3-ACCA-F028ACB1545E}" destId="{2378FF13-18B9-46F2-B5BA-7CC6AC5D5C9E}" srcOrd="0" destOrd="0" presId="urn:microsoft.com/office/officeart/2005/8/layout/hierarchy2"/>
    <dgm:cxn modelId="{5F1FF036-0FDD-4446-AAF5-E9FEB089B306}" type="presParOf" srcId="{2BFC5701-743A-4FFB-8684-AB75B8184542}" destId="{41E2224C-B203-4F38-9938-836055D6F700}" srcOrd="0" destOrd="0" presId="urn:microsoft.com/office/officeart/2005/8/layout/hierarchy2"/>
    <dgm:cxn modelId="{F9A14704-0303-405E-A232-3586C78DE891}" type="presParOf" srcId="{41E2224C-B203-4F38-9938-836055D6F700}" destId="{17EF7AC3-D225-43B2-9A17-A26E9D193B4C}" srcOrd="0" destOrd="0" presId="urn:microsoft.com/office/officeart/2005/8/layout/hierarchy2"/>
    <dgm:cxn modelId="{F18A1AFD-A16E-4379-A244-45A83E2C5D06}" type="presParOf" srcId="{41E2224C-B203-4F38-9938-836055D6F700}" destId="{F3DB3624-713C-4F30-99C2-660591ED55A2}" srcOrd="1" destOrd="0" presId="urn:microsoft.com/office/officeart/2005/8/layout/hierarchy2"/>
    <dgm:cxn modelId="{BF7CAB25-2C51-4C56-9BED-01219D82F235}" type="presParOf" srcId="{2BFC5701-743A-4FFB-8684-AB75B8184542}" destId="{61D784EC-70EA-4A21-A2E4-9D84C95CFBB8}" srcOrd="1" destOrd="0" presId="urn:microsoft.com/office/officeart/2005/8/layout/hierarchy2"/>
    <dgm:cxn modelId="{6BC8F800-6453-4B28-9351-C4FDF4B85DB6}" type="presParOf" srcId="{61D784EC-70EA-4A21-A2E4-9D84C95CFBB8}" destId="{1F1E2FF0-D830-4945-A487-83A80EF8E290}" srcOrd="0" destOrd="0" presId="urn:microsoft.com/office/officeart/2005/8/layout/hierarchy2"/>
    <dgm:cxn modelId="{0085FFF1-940F-40C7-9AB4-52F960EEF2E8}" type="presParOf" srcId="{61D784EC-70EA-4A21-A2E4-9D84C95CFBB8}" destId="{6D221122-F930-46EE-894C-94E812F61719}" srcOrd="1" destOrd="0" presId="urn:microsoft.com/office/officeart/2005/8/layout/hierarchy2"/>
    <dgm:cxn modelId="{46A4A153-BEA7-41A4-AAF2-457309AF59F6}" type="presParOf" srcId="{6D221122-F930-46EE-894C-94E812F61719}" destId="{9CBA045F-E2E2-4C83-8425-9A938657088B}" srcOrd="0" destOrd="0" presId="urn:microsoft.com/office/officeart/2005/8/layout/hierarchy2"/>
    <dgm:cxn modelId="{212620CF-4EC8-4D39-B151-D6A2A9EE6FAA}" type="presParOf" srcId="{9CBA045F-E2E2-4C83-8425-9A938657088B}" destId="{ED69C311-BC13-4C9B-8889-BA4E17DC4702}" srcOrd="0" destOrd="0" presId="urn:microsoft.com/office/officeart/2005/8/layout/hierarchy2"/>
    <dgm:cxn modelId="{C0AB17CB-BA59-46A0-A892-ED894B976E9B}" type="presParOf" srcId="{6D221122-F930-46EE-894C-94E812F61719}" destId="{CF533564-5ADA-46FA-8CAB-AEFD702559B3}" srcOrd="1" destOrd="0" presId="urn:microsoft.com/office/officeart/2005/8/layout/hierarchy2"/>
    <dgm:cxn modelId="{86A305D8-47E9-4786-9A15-25C06AC9DDBC}" type="presParOf" srcId="{CF533564-5ADA-46FA-8CAB-AEFD702559B3}" destId="{292367A4-DAB0-4162-8823-BC48DE12A63B}" srcOrd="0" destOrd="0" presId="urn:microsoft.com/office/officeart/2005/8/layout/hierarchy2"/>
    <dgm:cxn modelId="{1C51EA04-05BE-458C-8231-764A683373FE}" type="presParOf" srcId="{CF533564-5ADA-46FA-8CAB-AEFD702559B3}" destId="{02FFCA87-1FD3-4A95-96D1-283AC47F3353}" srcOrd="1" destOrd="0" presId="urn:microsoft.com/office/officeart/2005/8/layout/hierarchy2"/>
    <dgm:cxn modelId="{4DDBF8EF-9A21-4B4D-B64C-A59D7680677B}" type="presParOf" srcId="{6D221122-F930-46EE-894C-94E812F61719}" destId="{2378FF13-18B9-46F2-B5BA-7CC6AC5D5C9E}" srcOrd="2" destOrd="0" presId="urn:microsoft.com/office/officeart/2005/8/layout/hierarchy2"/>
    <dgm:cxn modelId="{85D026E3-4AE4-42A4-9EFC-6887A52E7386}" type="presParOf" srcId="{2378FF13-18B9-46F2-B5BA-7CC6AC5D5C9E}" destId="{21DEEC77-73C0-4F9E-BA10-F2016090CB79}" srcOrd="0" destOrd="0" presId="urn:microsoft.com/office/officeart/2005/8/layout/hierarchy2"/>
    <dgm:cxn modelId="{1421B90D-9E2E-4148-A9A0-A3AA3B6929B3}" type="presParOf" srcId="{6D221122-F930-46EE-894C-94E812F61719}" destId="{C9DC5F74-3E74-4901-B639-9D00FE0A3DE3}" srcOrd="3" destOrd="0" presId="urn:microsoft.com/office/officeart/2005/8/layout/hierarchy2"/>
    <dgm:cxn modelId="{861E5270-C0F6-4CA9-8D61-4877628699BA}" type="presParOf" srcId="{C9DC5F74-3E74-4901-B639-9D00FE0A3DE3}" destId="{8CDB8C66-3497-467E-ACD6-4B49A7002D85}" srcOrd="0" destOrd="0" presId="urn:microsoft.com/office/officeart/2005/8/layout/hierarchy2"/>
    <dgm:cxn modelId="{40EF14D5-99D4-4514-BFC5-69965D1AD3C0}" type="presParOf" srcId="{C9DC5F74-3E74-4901-B639-9D00FE0A3DE3}" destId="{96F4EEED-6751-4C55-B5C8-C7DB7C7C6864}" srcOrd="1" destOrd="0" presId="urn:microsoft.com/office/officeart/2005/8/layout/hierarchy2"/>
    <dgm:cxn modelId="{CE534BBF-FE8F-4375-B39B-E2462C79BDDC}" type="presParOf" srcId="{6D221122-F930-46EE-894C-94E812F61719}" destId="{1D36AB9E-8BCE-46B0-A3CE-BA0041D06FBA}" srcOrd="4" destOrd="0" presId="urn:microsoft.com/office/officeart/2005/8/layout/hierarchy2"/>
    <dgm:cxn modelId="{C4DC0093-6116-49F9-A85D-349CC33C89E9}" type="presParOf" srcId="{1D36AB9E-8BCE-46B0-A3CE-BA0041D06FBA}" destId="{D06BCEF3-80F4-4076-B378-7B17ECB0635C}" srcOrd="0" destOrd="0" presId="urn:microsoft.com/office/officeart/2005/8/layout/hierarchy2"/>
    <dgm:cxn modelId="{411927CA-1F43-42B9-BCB0-E17A74E20985}" type="presParOf" srcId="{6D221122-F930-46EE-894C-94E812F61719}" destId="{EECDB3B5-403B-452D-BA5A-59F2AC7ED424}" srcOrd="5" destOrd="0" presId="urn:microsoft.com/office/officeart/2005/8/layout/hierarchy2"/>
    <dgm:cxn modelId="{C16A66F5-9205-4E6D-8780-CC5183BC0351}" type="presParOf" srcId="{EECDB3B5-403B-452D-BA5A-59F2AC7ED424}" destId="{D829C4A8-F049-44AE-B352-B76A6F5629BB}" srcOrd="0" destOrd="0" presId="urn:microsoft.com/office/officeart/2005/8/layout/hierarchy2"/>
    <dgm:cxn modelId="{479F01F6-6CDB-4628-9567-4FD03E6BDF41}" type="presParOf" srcId="{EECDB3B5-403B-452D-BA5A-59F2AC7ED424}" destId="{36820FD3-3457-4953-B67E-472D677674F1}" srcOrd="1" destOrd="0" presId="urn:microsoft.com/office/officeart/2005/8/layout/hierarchy2"/>
    <dgm:cxn modelId="{3A0E9CF8-18DE-4228-9B7E-402BC77AEA7A}" type="presParOf" srcId="{6D221122-F930-46EE-894C-94E812F61719}" destId="{4F4832D5-D1FE-44C1-8A62-FD81438DF369}" srcOrd="6" destOrd="0" presId="urn:microsoft.com/office/officeart/2005/8/layout/hierarchy2"/>
    <dgm:cxn modelId="{D38B1D80-7756-49D6-A26A-3A918229282B}" type="presParOf" srcId="{4F4832D5-D1FE-44C1-8A62-FD81438DF369}" destId="{0CD90495-C269-4252-BF55-BAB73F9DF5F6}" srcOrd="0" destOrd="0" presId="urn:microsoft.com/office/officeart/2005/8/layout/hierarchy2"/>
    <dgm:cxn modelId="{FE3F0858-98DC-441A-9213-7EE56D91C2C7}" type="presParOf" srcId="{6D221122-F930-46EE-894C-94E812F61719}" destId="{9320DDAA-D81F-4164-ABD2-20281F6DD9EB}" srcOrd="7" destOrd="0" presId="urn:microsoft.com/office/officeart/2005/8/layout/hierarchy2"/>
    <dgm:cxn modelId="{94101011-601F-44AA-8AEF-922FF1AE6CDB}" type="presParOf" srcId="{9320DDAA-D81F-4164-ABD2-20281F6DD9EB}" destId="{984AE52E-D15C-48C2-AFA5-3175E574E9BF}" srcOrd="0" destOrd="0" presId="urn:microsoft.com/office/officeart/2005/8/layout/hierarchy2"/>
    <dgm:cxn modelId="{783A78ED-8498-4467-8093-4F5CD78CC703}" type="presParOf" srcId="{9320DDAA-D81F-4164-ABD2-20281F6DD9EB}" destId="{33C97884-82BF-485F-82AC-3BAA769B0F7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161CD93E-3E02-4859-A0F8-FF3A34D87BCB}" type="doc">
      <dgm:prSet loTypeId="urn:microsoft.com/office/officeart/2005/8/layout/list1" loCatId="list" qsTypeId="urn:microsoft.com/office/officeart/2005/8/quickstyle/simple4#9" qsCatId="simple" csTypeId="urn:microsoft.com/office/officeart/2005/8/colors/accent2_2#2" csCatId="accent2"/>
      <dgm:spPr/>
      <dgm:t>
        <a:bodyPr/>
        <a:lstStyle/>
        <a:p>
          <a:endParaRPr lang="en-US"/>
        </a:p>
      </dgm:t>
    </dgm:pt>
    <dgm:pt modelId="{8C8AEFC9-1C3C-4BC8-BB4B-6A2395F1C2C3}">
      <dgm:prSet/>
      <dgm:spPr/>
      <dgm:t>
        <a:bodyPr/>
        <a:lstStyle/>
        <a:p>
          <a:r>
            <a:rPr lang="en-US"/>
            <a:t>Climate terminology can be difficult.</a:t>
          </a:r>
        </a:p>
      </dgm:t>
    </dgm:pt>
    <dgm:pt modelId="{66CC6CA0-39F3-45C7-BC09-4043E522FD85}" type="parTrans" cxnId="{A9EFC6B5-4659-4668-98E2-7F45BC75FC9A}">
      <dgm:prSet/>
      <dgm:spPr/>
      <dgm:t>
        <a:bodyPr/>
        <a:lstStyle/>
        <a:p>
          <a:endParaRPr lang="en-US"/>
        </a:p>
      </dgm:t>
    </dgm:pt>
    <dgm:pt modelId="{D0F8A059-021F-4B45-8EA3-F78148C91A58}" type="sibTrans" cxnId="{A9EFC6B5-4659-4668-98E2-7F45BC75FC9A}">
      <dgm:prSet/>
      <dgm:spPr/>
      <dgm:t>
        <a:bodyPr/>
        <a:lstStyle/>
        <a:p>
          <a:endParaRPr lang="en-US"/>
        </a:p>
      </dgm:t>
    </dgm:pt>
    <dgm:pt modelId="{2190B903-52AC-47EE-9CD8-7A48C0E0616F}">
      <dgm:prSet/>
      <dgm:spPr/>
      <dgm:t>
        <a:bodyPr/>
        <a:lstStyle/>
        <a:p>
          <a:r>
            <a:rPr lang="en-US"/>
            <a:t>Consider:</a:t>
          </a:r>
        </a:p>
      </dgm:t>
    </dgm:pt>
    <dgm:pt modelId="{7B23CD63-9099-4031-92E9-BA862990D711}" type="parTrans" cxnId="{2A620F29-1387-49AF-8517-97660444B043}">
      <dgm:prSet/>
      <dgm:spPr/>
      <dgm:t>
        <a:bodyPr/>
        <a:lstStyle/>
        <a:p>
          <a:endParaRPr lang="en-US"/>
        </a:p>
      </dgm:t>
    </dgm:pt>
    <dgm:pt modelId="{AF1FA382-3F1E-44E3-96D3-3D63ECCAA872}" type="sibTrans" cxnId="{2A620F29-1387-49AF-8517-97660444B043}">
      <dgm:prSet/>
      <dgm:spPr/>
      <dgm:t>
        <a:bodyPr/>
        <a:lstStyle/>
        <a:p>
          <a:endParaRPr lang="en-US"/>
        </a:p>
      </dgm:t>
    </dgm:pt>
    <dgm:pt modelId="{1307190D-A3A4-4665-95FD-0F8A05403B3B}">
      <dgm:prSet/>
      <dgm:spPr/>
      <dgm:t>
        <a:bodyPr/>
        <a:lstStyle/>
        <a:p>
          <a:r>
            <a:rPr lang="en-US"/>
            <a:t>Multiple languages </a:t>
          </a:r>
        </a:p>
      </dgm:t>
    </dgm:pt>
    <dgm:pt modelId="{8BA26DC2-A42E-4681-820A-625944BF0A29}" type="parTrans" cxnId="{33B1F797-3C3E-4C26-9589-C8B25E44756A}">
      <dgm:prSet/>
      <dgm:spPr/>
      <dgm:t>
        <a:bodyPr/>
        <a:lstStyle/>
        <a:p>
          <a:endParaRPr lang="en-US"/>
        </a:p>
      </dgm:t>
    </dgm:pt>
    <dgm:pt modelId="{39D05E1E-9106-4F87-96DE-EA7DD9C0E3CB}" type="sibTrans" cxnId="{33B1F797-3C3E-4C26-9589-C8B25E44756A}">
      <dgm:prSet/>
      <dgm:spPr/>
      <dgm:t>
        <a:bodyPr/>
        <a:lstStyle/>
        <a:p>
          <a:endParaRPr lang="en-US"/>
        </a:p>
      </dgm:t>
    </dgm:pt>
    <dgm:pt modelId="{7C82B849-2AF6-4F91-8434-0A3A68B7A5EB}">
      <dgm:prSet/>
      <dgm:spPr/>
      <dgm:t>
        <a:bodyPr/>
        <a:lstStyle/>
        <a:p>
          <a:r>
            <a:rPr lang="en-US"/>
            <a:t>Plain language </a:t>
          </a:r>
        </a:p>
      </dgm:t>
    </dgm:pt>
    <dgm:pt modelId="{FCBDE175-C78D-4E8F-A16D-2290C6C6D75C}" type="parTrans" cxnId="{08B78664-C62C-422F-8444-ECF2D6F3A816}">
      <dgm:prSet/>
      <dgm:spPr/>
      <dgm:t>
        <a:bodyPr/>
        <a:lstStyle/>
        <a:p>
          <a:endParaRPr lang="en-US"/>
        </a:p>
      </dgm:t>
    </dgm:pt>
    <dgm:pt modelId="{EF2E6078-0DF3-4F27-871B-FC5BEEA52F80}" type="sibTrans" cxnId="{08B78664-C62C-422F-8444-ECF2D6F3A816}">
      <dgm:prSet/>
      <dgm:spPr/>
      <dgm:t>
        <a:bodyPr/>
        <a:lstStyle/>
        <a:p>
          <a:endParaRPr lang="en-US"/>
        </a:p>
      </dgm:t>
    </dgm:pt>
    <dgm:pt modelId="{40BE4902-0333-47FC-887A-C9C6456CC2F7}">
      <dgm:prSet/>
      <dgm:spPr/>
      <dgm:t>
        <a:bodyPr/>
        <a:lstStyle/>
        <a:p>
          <a:r>
            <a:rPr lang="en-US" dirty="0"/>
            <a:t>Local language translations </a:t>
          </a:r>
        </a:p>
      </dgm:t>
    </dgm:pt>
    <dgm:pt modelId="{85552C8E-B13C-46D5-8688-792158AABBBE}" type="parTrans" cxnId="{A052A072-416F-4A24-ACA8-C4D7BECB0F54}">
      <dgm:prSet/>
      <dgm:spPr/>
      <dgm:t>
        <a:bodyPr/>
        <a:lstStyle/>
        <a:p>
          <a:endParaRPr lang="en-US"/>
        </a:p>
      </dgm:t>
    </dgm:pt>
    <dgm:pt modelId="{B0F36D81-7C9B-4444-B651-29B82C6A04B8}" type="sibTrans" cxnId="{A052A072-416F-4A24-ACA8-C4D7BECB0F54}">
      <dgm:prSet/>
      <dgm:spPr/>
      <dgm:t>
        <a:bodyPr/>
        <a:lstStyle/>
        <a:p>
          <a:endParaRPr lang="en-US"/>
        </a:p>
      </dgm:t>
    </dgm:pt>
    <dgm:pt modelId="{75DFBD31-9710-4812-8463-BC7ED3371934}">
      <dgm:prSet/>
      <dgm:spPr/>
      <dgm:t>
        <a:bodyPr/>
        <a:lstStyle/>
        <a:p>
          <a:r>
            <a:rPr lang="en-US"/>
            <a:t>Simple explanations for technical terms</a:t>
          </a:r>
        </a:p>
      </dgm:t>
    </dgm:pt>
    <dgm:pt modelId="{FD8B0A51-FB20-401B-9680-003E2568BC85}" type="parTrans" cxnId="{DBEF7976-235D-4034-98CB-116BDA6C6A3B}">
      <dgm:prSet/>
      <dgm:spPr/>
      <dgm:t>
        <a:bodyPr/>
        <a:lstStyle/>
        <a:p>
          <a:endParaRPr lang="en-US"/>
        </a:p>
      </dgm:t>
    </dgm:pt>
    <dgm:pt modelId="{AACC3549-DBEF-425E-8557-4226D8F8999C}" type="sibTrans" cxnId="{DBEF7976-235D-4034-98CB-116BDA6C6A3B}">
      <dgm:prSet/>
      <dgm:spPr/>
      <dgm:t>
        <a:bodyPr/>
        <a:lstStyle/>
        <a:p>
          <a:endParaRPr lang="en-US"/>
        </a:p>
      </dgm:t>
    </dgm:pt>
    <dgm:pt modelId="{4DD1C54B-08B7-4179-9557-2915E2BDF060}" type="pres">
      <dgm:prSet presAssocID="{161CD93E-3E02-4859-A0F8-FF3A34D87BCB}" presName="linear" presStyleCnt="0">
        <dgm:presLayoutVars>
          <dgm:dir/>
          <dgm:animLvl val="lvl"/>
          <dgm:resizeHandles val="exact"/>
        </dgm:presLayoutVars>
      </dgm:prSet>
      <dgm:spPr/>
    </dgm:pt>
    <dgm:pt modelId="{467BDFAE-80CB-478D-ABC2-18647304B851}" type="pres">
      <dgm:prSet presAssocID="{8C8AEFC9-1C3C-4BC8-BB4B-6A2395F1C2C3}" presName="parentLin" presStyleCnt="0"/>
      <dgm:spPr/>
    </dgm:pt>
    <dgm:pt modelId="{1183BAD9-C061-4FD0-AB39-00620BC72158}" type="pres">
      <dgm:prSet presAssocID="{8C8AEFC9-1C3C-4BC8-BB4B-6A2395F1C2C3}" presName="parentLeftMargin" presStyleLbl="node1" presStyleIdx="0" presStyleCnt="2"/>
      <dgm:spPr/>
    </dgm:pt>
    <dgm:pt modelId="{9942D042-C9BE-4C58-B781-411D0B2DAA94}" type="pres">
      <dgm:prSet presAssocID="{8C8AEFC9-1C3C-4BC8-BB4B-6A2395F1C2C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847209C-56E0-4D31-872F-4A473834A3C8}" type="pres">
      <dgm:prSet presAssocID="{8C8AEFC9-1C3C-4BC8-BB4B-6A2395F1C2C3}" presName="negativeSpace" presStyleCnt="0"/>
      <dgm:spPr/>
    </dgm:pt>
    <dgm:pt modelId="{EEAA974A-6BD0-48F6-AD7B-09BE2FD0C026}" type="pres">
      <dgm:prSet presAssocID="{8C8AEFC9-1C3C-4BC8-BB4B-6A2395F1C2C3}" presName="childText" presStyleLbl="conFgAcc1" presStyleIdx="0" presStyleCnt="2">
        <dgm:presLayoutVars>
          <dgm:bulletEnabled val="1"/>
        </dgm:presLayoutVars>
      </dgm:prSet>
      <dgm:spPr/>
    </dgm:pt>
    <dgm:pt modelId="{27B56AE9-6CAF-440A-9BCA-3CE7574C3717}" type="pres">
      <dgm:prSet presAssocID="{D0F8A059-021F-4B45-8EA3-F78148C91A58}" presName="spaceBetweenRectangles" presStyleCnt="0"/>
      <dgm:spPr/>
    </dgm:pt>
    <dgm:pt modelId="{BBECA59A-A107-4170-B70E-82952D558E64}" type="pres">
      <dgm:prSet presAssocID="{2190B903-52AC-47EE-9CD8-7A48C0E0616F}" presName="parentLin" presStyleCnt="0"/>
      <dgm:spPr/>
    </dgm:pt>
    <dgm:pt modelId="{62EACAC7-9503-422C-8AEC-32B0C11C73FC}" type="pres">
      <dgm:prSet presAssocID="{2190B903-52AC-47EE-9CD8-7A48C0E0616F}" presName="parentLeftMargin" presStyleLbl="node1" presStyleIdx="0" presStyleCnt="2"/>
      <dgm:spPr/>
    </dgm:pt>
    <dgm:pt modelId="{63D8146B-0D43-499F-8021-F1C817BB7371}" type="pres">
      <dgm:prSet presAssocID="{2190B903-52AC-47EE-9CD8-7A48C0E0616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A52E3FC-38FB-41C8-95A4-93A49EB81117}" type="pres">
      <dgm:prSet presAssocID="{2190B903-52AC-47EE-9CD8-7A48C0E0616F}" presName="negativeSpace" presStyleCnt="0"/>
      <dgm:spPr/>
    </dgm:pt>
    <dgm:pt modelId="{D2CA5105-9F95-4818-805A-C9271FE9D3BB}" type="pres">
      <dgm:prSet presAssocID="{2190B903-52AC-47EE-9CD8-7A48C0E0616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53EEA1F-60DA-4215-9DB5-B7292A789EB6}" type="presOf" srcId="{161CD93E-3E02-4859-A0F8-FF3A34D87BCB}" destId="{4DD1C54B-08B7-4179-9557-2915E2BDF060}" srcOrd="0" destOrd="0" presId="urn:microsoft.com/office/officeart/2005/8/layout/list1"/>
    <dgm:cxn modelId="{2A620F29-1387-49AF-8517-97660444B043}" srcId="{161CD93E-3E02-4859-A0F8-FF3A34D87BCB}" destId="{2190B903-52AC-47EE-9CD8-7A48C0E0616F}" srcOrd="1" destOrd="0" parTransId="{7B23CD63-9099-4031-92E9-BA862990D711}" sibTransId="{AF1FA382-3F1E-44E3-96D3-3D63ECCAA872}"/>
    <dgm:cxn modelId="{7B216043-C3D3-440F-8A56-256A35BE98FA}" type="presOf" srcId="{1307190D-A3A4-4665-95FD-0F8A05403B3B}" destId="{D2CA5105-9F95-4818-805A-C9271FE9D3BB}" srcOrd="0" destOrd="0" presId="urn:microsoft.com/office/officeart/2005/8/layout/list1"/>
    <dgm:cxn modelId="{08B78664-C62C-422F-8444-ECF2D6F3A816}" srcId="{2190B903-52AC-47EE-9CD8-7A48C0E0616F}" destId="{7C82B849-2AF6-4F91-8434-0A3A68B7A5EB}" srcOrd="1" destOrd="0" parTransId="{FCBDE175-C78D-4E8F-A16D-2290C6C6D75C}" sibTransId="{EF2E6078-0DF3-4F27-871B-FC5BEEA52F80}"/>
    <dgm:cxn modelId="{0CCC7848-4B27-4E2B-AA56-55703F802964}" type="presOf" srcId="{75DFBD31-9710-4812-8463-BC7ED3371934}" destId="{D2CA5105-9F95-4818-805A-C9271FE9D3BB}" srcOrd="0" destOrd="3" presId="urn:microsoft.com/office/officeart/2005/8/layout/list1"/>
    <dgm:cxn modelId="{A052A072-416F-4A24-ACA8-C4D7BECB0F54}" srcId="{2190B903-52AC-47EE-9CD8-7A48C0E0616F}" destId="{40BE4902-0333-47FC-887A-C9C6456CC2F7}" srcOrd="2" destOrd="0" parTransId="{85552C8E-B13C-46D5-8688-792158AABBBE}" sibTransId="{B0F36D81-7C9B-4444-B651-29B82C6A04B8}"/>
    <dgm:cxn modelId="{29E82754-7C59-40E9-B23B-F48C2FD87525}" type="presOf" srcId="{2190B903-52AC-47EE-9CD8-7A48C0E0616F}" destId="{63D8146B-0D43-499F-8021-F1C817BB7371}" srcOrd="1" destOrd="0" presId="urn:microsoft.com/office/officeart/2005/8/layout/list1"/>
    <dgm:cxn modelId="{DBEF7976-235D-4034-98CB-116BDA6C6A3B}" srcId="{2190B903-52AC-47EE-9CD8-7A48C0E0616F}" destId="{75DFBD31-9710-4812-8463-BC7ED3371934}" srcOrd="3" destOrd="0" parTransId="{FD8B0A51-FB20-401B-9680-003E2568BC85}" sibTransId="{AACC3549-DBEF-425E-8557-4226D8F8999C}"/>
    <dgm:cxn modelId="{BB6E2C57-6D14-4A2E-82C2-BD4FEE386E5F}" type="presOf" srcId="{7C82B849-2AF6-4F91-8434-0A3A68B7A5EB}" destId="{D2CA5105-9F95-4818-805A-C9271FE9D3BB}" srcOrd="0" destOrd="1" presId="urn:microsoft.com/office/officeart/2005/8/layout/list1"/>
    <dgm:cxn modelId="{1A7AAE94-2895-4505-B28F-8A3EFAA1781B}" type="presOf" srcId="{40BE4902-0333-47FC-887A-C9C6456CC2F7}" destId="{D2CA5105-9F95-4818-805A-C9271FE9D3BB}" srcOrd="0" destOrd="2" presId="urn:microsoft.com/office/officeart/2005/8/layout/list1"/>
    <dgm:cxn modelId="{33B1F797-3C3E-4C26-9589-C8B25E44756A}" srcId="{2190B903-52AC-47EE-9CD8-7A48C0E0616F}" destId="{1307190D-A3A4-4665-95FD-0F8A05403B3B}" srcOrd="0" destOrd="0" parTransId="{8BA26DC2-A42E-4681-820A-625944BF0A29}" sibTransId="{39D05E1E-9106-4F87-96DE-EA7DD9C0E3CB}"/>
    <dgm:cxn modelId="{327CCEAB-33B3-4CCE-BCFC-6160C80AE33C}" type="presOf" srcId="{8C8AEFC9-1C3C-4BC8-BB4B-6A2395F1C2C3}" destId="{1183BAD9-C061-4FD0-AB39-00620BC72158}" srcOrd="0" destOrd="0" presId="urn:microsoft.com/office/officeart/2005/8/layout/list1"/>
    <dgm:cxn modelId="{A9EFC6B5-4659-4668-98E2-7F45BC75FC9A}" srcId="{161CD93E-3E02-4859-A0F8-FF3A34D87BCB}" destId="{8C8AEFC9-1C3C-4BC8-BB4B-6A2395F1C2C3}" srcOrd="0" destOrd="0" parTransId="{66CC6CA0-39F3-45C7-BC09-4043E522FD85}" sibTransId="{D0F8A059-021F-4B45-8EA3-F78148C91A58}"/>
    <dgm:cxn modelId="{3C1683D2-A2DF-470A-AE9F-F7D454D336B9}" type="presOf" srcId="{8C8AEFC9-1C3C-4BC8-BB4B-6A2395F1C2C3}" destId="{9942D042-C9BE-4C58-B781-411D0B2DAA94}" srcOrd="1" destOrd="0" presId="urn:microsoft.com/office/officeart/2005/8/layout/list1"/>
    <dgm:cxn modelId="{8CADAAD9-CC0A-4C71-978D-C9A0B2A41D0C}" type="presOf" srcId="{2190B903-52AC-47EE-9CD8-7A48C0E0616F}" destId="{62EACAC7-9503-422C-8AEC-32B0C11C73FC}" srcOrd="0" destOrd="0" presId="urn:microsoft.com/office/officeart/2005/8/layout/list1"/>
    <dgm:cxn modelId="{BDA59783-2C82-4C6E-83B3-641552FA5D76}" type="presParOf" srcId="{4DD1C54B-08B7-4179-9557-2915E2BDF060}" destId="{467BDFAE-80CB-478D-ABC2-18647304B851}" srcOrd="0" destOrd="0" presId="urn:microsoft.com/office/officeart/2005/8/layout/list1"/>
    <dgm:cxn modelId="{952438B6-0D5A-4C8D-91C1-82F3EC6F813E}" type="presParOf" srcId="{467BDFAE-80CB-478D-ABC2-18647304B851}" destId="{1183BAD9-C061-4FD0-AB39-00620BC72158}" srcOrd="0" destOrd="0" presId="urn:microsoft.com/office/officeart/2005/8/layout/list1"/>
    <dgm:cxn modelId="{BB2CEA39-5845-4077-B976-5B212F57D019}" type="presParOf" srcId="{467BDFAE-80CB-478D-ABC2-18647304B851}" destId="{9942D042-C9BE-4C58-B781-411D0B2DAA94}" srcOrd="1" destOrd="0" presId="urn:microsoft.com/office/officeart/2005/8/layout/list1"/>
    <dgm:cxn modelId="{99318120-851F-4561-A65F-73F82F35ADD4}" type="presParOf" srcId="{4DD1C54B-08B7-4179-9557-2915E2BDF060}" destId="{7847209C-56E0-4D31-872F-4A473834A3C8}" srcOrd="1" destOrd="0" presId="urn:microsoft.com/office/officeart/2005/8/layout/list1"/>
    <dgm:cxn modelId="{45AB1FCB-CFEA-42E7-972F-81EDCC576B8D}" type="presParOf" srcId="{4DD1C54B-08B7-4179-9557-2915E2BDF060}" destId="{EEAA974A-6BD0-48F6-AD7B-09BE2FD0C026}" srcOrd="2" destOrd="0" presId="urn:microsoft.com/office/officeart/2005/8/layout/list1"/>
    <dgm:cxn modelId="{BD8CA993-F9B7-4D75-901C-9941CEE14C5D}" type="presParOf" srcId="{4DD1C54B-08B7-4179-9557-2915E2BDF060}" destId="{27B56AE9-6CAF-440A-9BCA-3CE7574C3717}" srcOrd="3" destOrd="0" presId="urn:microsoft.com/office/officeart/2005/8/layout/list1"/>
    <dgm:cxn modelId="{476471CF-4E91-469F-A330-EB9F9A399A38}" type="presParOf" srcId="{4DD1C54B-08B7-4179-9557-2915E2BDF060}" destId="{BBECA59A-A107-4170-B70E-82952D558E64}" srcOrd="4" destOrd="0" presId="urn:microsoft.com/office/officeart/2005/8/layout/list1"/>
    <dgm:cxn modelId="{A546A3B5-319D-47A2-9375-1E600B33D440}" type="presParOf" srcId="{BBECA59A-A107-4170-B70E-82952D558E64}" destId="{62EACAC7-9503-422C-8AEC-32B0C11C73FC}" srcOrd="0" destOrd="0" presId="urn:microsoft.com/office/officeart/2005/8/layout/list1"/>
    <dgm:cxn modelId="{AEA854ED-2B67-4EE4-B115-8AD4BF0737AC}" type="presParOf" srcId="{BBECA59A-A107-4170-B70E-82952D558E64}" destId="{63D8146B-0D43-499F-8021-F1C817BB7371}" srcOrd="1" destOrd="0" presId="urn:microsoft.com/office/officeart/2005/8/layout/list1"/>
    <dgm:cxn modelId="{A1816130-6C15-4512-B181-92EB6BD39962}" type="presParOf" srcId="{4DD1C54B-08B7-4179-9557-2915E2BDF060}" destId="{3A52E3FC-38FB-41C8-95A4-93A49EB81117}" srcOrd="5" destOrd="0" presId="urn:microsoft.com/office/officeart/2005/8/layout/list1"/>
    <dgm:cxn modelId="{A90203CD-033A-4C2E-B57E-4908DEFB232D}" type="presParOf" srcId="{4DD1C54B-08B7-4179-9557-2915E2BDF060}" destId="{D2CA5105-9F95-4818-805A-C9271FE9D3B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B5974EC9-41A6-4D0F-BFB0-61BD649F303D}" type="doc">
      <dgm:prSet loTypeId="urn:microsoft.com/office/officeart/2008/layout/LinedList" loCatId="list" qsTypeId="urn:microsoft.com/office/officeart/2005/8/quickstyle/simple4#10" qsCatId="simple" csTypeId="urn:microsoft.com/office/officeart/2005/8/colors/accent2_2#3" csCatId="accent2"/>
      <dgm:spPr/>
      <dgm:t>
        <a:bodyPr/>
        <a:lstStyle/>
        <a:p>
          <a:endParaRPr lang="en-US"/>
        </a:p>
      </dgm:t>
    </dgm:pt>
    <dgm:pt modelId="{6F986DC1-F999-4E90-ACF3-CD62DF3D11CA}">
      <dgm:prSet/>
      <dgm:spPr/>
      <dgm:t>
        <a:bodyPr/>
        <a:lstStyle/>
        <a:p>
          <a:r>
            <a:rPr lang="en-US"/>
            <a:t>Makes digital content available to a wider audience. </a:t>
          </a:r>
        </a:p>
      </dgm:t>
    </dgm:pt>
    <dgm:pt modelId="{AE4BD7C4-2E6D-42E4-9352-BA83839F2694}" type="parTrans" cxnId="{2AB113B3-BCDF-4161-9D16-6B5FA9A99990}">
      <dgm:prSet/>
      <dgm:spPr/>
      <dgm:t>
        <a:bodyPr/>
        <a:lstStyle/>
        <a:p>
          <a:endParaRPr lang="en-US"/>
        </a:p>
      </dgm:t>
    </dgm:pt>
    <dgm:pt modelId="{C697DB1A-32C7-4FF8-B34E-CFE5F38828DA}" type="sibTrans" cxnId="{2AB113B3-BCDF-4161-9D16-6B5FA9A99990}">
      <dgm:prSet/>
      <dgm:spPr/>
      <dgm:t>
        <a:bodyPr/>
        <a:lstStyle/>
        <a:p>
          <a:endParaRPr lang="en-US"/>
        </a:p>
      </dgm:t>
    </dgm:pt>
    <dgm:pt modelId="{69A38BCE-5E9B-44B4-B87C-F59316826168}">
      <dgm:prSet/>
      <dgm:spPr/>
      <dgm:t>
        <a:bodyPr/>
        <a:lstStyle/>
        <a:p>
          <a:r>
            <a:rPr lang="en-US"/>
            <a:t>Improves search engine optimization (SEO). </a:t>
          </a:r>
        </a:p>
      </dgm:t>
    </dgm:pt>
    <dgm:pt modelId="{F3D53B2E-6278-4EAA-9B7D-99F829FB6A39}" type="parTrans" cxnId="{3FCA8C32-1FC0-4846-A868-A95C01389233}">
      <dgm:prSet/>
      <dgm:spPr/>
      <dgm:t>
        <a:bodyPr/>
        <a:lstStyle/>
        <a:p>
          <a:endParaRPr lang="en-US"/>
        </a:p>
      </dgm:t>
    </dgm:pt>
    <dgm:pt modelId="{F85BCC74-766F-4A59-ADC7-2E39F313747E}" type="sibTrans" cxnId="{3FCA8C32-1FC0-4846-A868-A95C01389233}">
      <dgm:prSet/>
      <dgm:spPr/>
      <dgm:t>
        <a:bodyPr/>
        <a:lstStyle/>
        <a:p>
          <a:endParaRPr lang="en-US"/>
        </a:p>
      </dgm:t>
    </dgm:pt>
    <dgm:pt modelId="{BDEE1CF3-9A64-40D6-BC89-1804CC2AB77C}">
      <dgm:prSet/>
      <dgm:spPr/>
      <dgm:t>
        <a:bodyPr/>
        <a:lstStyle/>
        <a:p>
          <a:r>
            <a:rPr lang="en-US"/>
            <a:t>Creates a better user experience for everyone. </a:t>
          </a:r>
        </a:p>
      </dgm:t>
    </dgm:pt>
    <dgm:pt modelId="{AF656205-29DF-41CB-B066-49801FB18A56}" type="parTrans" cxnId="{55600023-EAB3-4C4D-A44C-AFCBDE25B0C3}">
      <dgm:prSet/>
      <dgm:spPr/>
      <dgm:t>
        <a:bodyPr/>
        <a:lstStyle/>
        <a:p>
          <a:endParaRPr lang="en-US"/>
        </a:p>
      </dgm:t>
    </dgm:pt>
    <dgm:pt modelId="{31A5022E-837D-4EF3-9E84-F40E1B12954E}" type="sibTrans" cxnId="{55600023-EAB3-4C4D-A44C-AFCBDE25B0C3}">
      <dgm:prSet/>
      <dgm:spPr/>
      <dgm:t>
        <a:bodyPr/>
        <a:lstStyle/>
        <a:p>
          <a:endParaRPr lang="en-US"/>
        </a:p>
      </dgm:t>
    </dgm:pt>
    <dgm:pt modelId="{24884BC9-C94F-41A0-A19D-27F7C99BAF7E}">
      <dgm:prSet/>
      <dgm:spPr/>
      <dgm:t>
        <a:bodyPr/>
        <a:lstStyle/>
        <a:p>
          <a:r>
            <a:rPr lang="en-US"/>
            <a:t>Reduces legal and compliance risks. </a:t>
          </a:r>
        </a:p>
      </dgm:t>
    </dgm:pt>
    <dgm:pt modelId="{253676A8-6061-48BF-AA5D-2B458AB2FDAD}" type="parTrans" cxnId="{B8FFB41A-3E87-4811-9FFE-54CF9FA3351D}">
      <dgm:prSet/>
      <dgm:spPr/>
      <dgm:t>
        <a:bodyPr/>
        <a:lstStyle/>
        <a:p>
          <a:endParaRPr lang="en-US"/>
        </a:p>
      </dgm:t>
    </dgm:pt>
    <dgm:pt modelId="{1D3D8220-BD84-4150-B3C6-9166BDDE0D17}" type="sibTrans" cxnId="{B8FFB41A-3E87-4811-9FFE-54CF9FA3351D}">
      <dgm:prSet/>
      <dgm:spPr/>
      <dgm:t>
        <a:bodyPr/>
        <a:lstStyle/>
        <a:p>
          <a:endParaRPr lang="en-US"/>
        </a:p>
      </dgm:t>
    </dgm:pt>
    <dgm:pt modelId="{780FE75A-DA1A-45D7-8917-689AD7442E54}">
      <dgm:prSet/>
      <dgm:spPr/>
      <dgm:t>
        <a:bodyPr/>
        <a:lstStyle/>
        <a:p>
          <a:r>
            <a:rPr lang="en-US"/>
            <a:t>Demonstrates social responsibility and inclusiveness.</a:t>
          </a:r>
        </a:p>
      </dgm:t>
    </dgm:pt>
    <dgm:pt modelId="{F3E11108-73FB-438E-9FD3-DFBE1DBBF040}" type="parTrans" cxnId="{02FAACBD-B8E5-445C-8E49-E9B251603BD4}">
      <dgm:prSet/>
      <dgm:spPr/>
      <dgm:t>
        <a:bodyPr/>
        <a:lstStyle/>
        <a:p>
          <a:endParaRPr lang="en-US"/>
        </a:p>
      </dgm:t>
    </dgm:pt>
    <dgm:pt modelId="{8FA94F02-3ACE-43BA-BD85-759168ECB833}" type="sibTrans" cxnId="{02FAACBD-B8E5-445C-8E49-E9B251603BD4}">
      <dgm:prSet/>
      <dgm:spPr/>
      <dgm:t>
        <a:bodyPr/>
        <a:lstStyle/>
        <a:p>
          <a:endParaRPr lang="en-US"/>
        </a:p>
      </dgm:t>
    </dgm:pt>
    <dgm:pt modelId="{1F1CB700-E24A-449F-8504-0A8E8936D25F}" type="pres">
      <dgm:prSet presAssocID="{B5974EC9-41A6-4D0F-BFB0-61BD649F303D}" presName="vert0" presStyleCnt="0">
        <dgm:presLayoutVars>
          <dgm:dir/>
          <dgm:animOne val="branch"/>
          <dgm:animLvl val="lvl"/>
        </dgm:presLayoutVars>
      </dgm:prSet>
      <dgm:spPr/>
    </dgm:pt>
    <dgm:pt modelId="{CA96D73A-D4FB-48E0-9FB8-A1FE0E8788A1}" type="pres">
      <dgm:prSet presAssocID="{6F986DC1-F999-4E90-ACF3-CD62DF3D11CA}" presName="thickLine" presStyleLbl="alignNode1" presStyleIdx="0" presStyleCnt="5"/>
      <dgm:spPr/>
    </dgm:pt>
    <dgm:pt modelId="{3C438874-0E87-4FC4-9359-BB6EA83861D2}" type="pres">
      <dgm:prSet presAssocID="{6F986DC1-F999-4E90-ACF3-CD62DF3D11CA}" presName="horz1" presStyleCnt="0"/>
      <dgm:spPr/>
    </dgm:pt>
    <dgm:pt modelId="{C35B64C7-A831-4690-8948-8F2034D0E3FB}" type="pres">
      <dgm:prSet presAssocID="{6F986DC1-F999-4E90-ACF3-CD62DF3D11CA}" presName="tx1" presStyleLbl="revTx" presStyleIdx="0" presStyleCnt="5"/>
      <dgm:spPr/>
    </dgm:pt>
    <dgm:pt modelId="{688E2937-8DB3-40ED-A014-D20D976794B8}" type="pres">
      <dgm:prSet presAssocID="{6F986DC1-F999-4E90-ACF3-CD62DF3D11CA}" presName="vert1" presStyleCnt="0"/>
      <dgm:spPr/>
    </dgm:pt>
    <dgm:pt modelId="{2B331436-8158-414F-AD5B-233B000FAC97}" type="pres">
      <dgm:prSet presAssocID="{69A38BCE-5E9B-44B4-B87C-F59316826168}" presName="thickLine" presStyleLbl="alignNode1" presStyleIdx="1" presStyleCnt="5"/>
      <dgm:spPr/>
    </dgm:pt>
    <dgm:pt modelId="{D34AEC81-25BD-409E-9DFC-76491EC78BAB}" type="pres">
      <dgm:prSet presAssocID="{69A38BCE-5E9B-44B4-B87C-F59316826168}" presName="horz1" presStyleCnt="0"/>
      <dgm:spPr/>
    </dgm:pt>
    <dgm:pt modelId="{8DEF30AC-8E00-4E46-93F5-5738F3EC3346}" type="pres">
      <dgm:prSet presAssocID="{69A38BCE-5E9B-44B4-B87C-F59316826168}" presName="tx1" presStyleLbl="revTx" presStyleIdx="1" presStyleCnt="5"/>
      <dgm:spPr/>
    </dgm:pt>
    <dgm:pt modelId="{908E32F4-280A-43F8-8C88-1D2E492363D3}" type="pres">
      <dgm:prSet presAssocID="{69A38BCE-5E9B-44B4-B87C-F59316826168}" presName="vert1" presStyleCnt="0"/>
      <dgm:spPr/>
    </dgm:pt>
    <dgm:pt modelId="{D2C70B88-C644-4045-8897-17A854DBAAE7}" type="pres">
      <dgm:prSet presAssocID="{BDEE1CF3-9A64-40D6-BC89-1804CC2AB77C}" presName="thickLine" presStyleLbl="alignNode1" presStyleIdx="2" presStyleCnt="5"/>
      <dgm:spPr/>
    </dgm:pt>
    <dgm:pt modelId="{837CB23B-9028-4BBF-A5BE-18632C948E0F}" type="pres">
      <dgm:prSet presAssocID="{BDEE1CF3-9A64-40D6-BC89-1804CC2AB77C}" presName="horz1" presStyleCnt="0"/>
      <dgm:spPr/>
    </dgm:pt>
    <dgm:pt modelId="{49389088-9F8D-457C-8AA8-63D86CC51460}" type="pres">
      <dgm:prSet presAssocID="{BDEE1CF3-9A64-40D6-BC89-1804CC2AB77C}" presName="tx1" presStyleLbl="revTx" presStyleIdx="2" presStyleCnt="5"/>
      <dgm:spPr/>
    </dgm:pt>
    <dgm:pt modelId="{3AB5DA75-3B22-42E5-86E7-AC035DFF5659}" type="pres">
      <dgm:prSet presAssocID="{BDEE1CF3-9A64-40D6-BC89-1804CC2AB77C}" presName="vert1" presStyleCnt="0"/>
      <dgm:spPr/>
    </dgm:pt>
    <dgm:pt modelId="{96E12A63-B17B-48BE-85F7-CFDFD0984B39}" type="pres">
      <dgm:prSet presAssocID="{24884BC9-C94F-41A0-A19D-27F7C99BAF7E}" presName="thickLine" presStyleLbl="alignNode1" presStyleIdx="3" presStyleCnt="5"/>
      <dgm:spPr/>
    </dgm:pt>
    <dgm:pt modelId="{041024A5-C6FE-4F9D-A4D4-84B9CCF2C05C}" type="pres">
      <dgm:prSet presAssocID="{24884BC9-C94F-41A0-A19D-27F7C99BAF7E}" presName="horz1" presStyleCnt="0"/>
      <dgm:spPr/>
    </dgm:pt>
    <dgm:pt modelId="{E5D6ED52-B70C-458D-A087-9185D5B06C4B}" type="pres">
      <dgm:prSet presAssocID="{24884BC9-C94F-41A0-A19D-27F7C99BAF7E}" presName="tx1" presStyleLbl="revTx" presStyleIdx="3" presStyleCnt="5"/>
      <dgm:spPr/>
    </dgm:pt>
    <dgm:pt modelId="{3FD6086B-80AA-4D8D-A137-91C6EBE24236}" type="pres">
      <dgm:prSet presAssocID="{24884BC9-C94F-41A0-A19D-27F7C99BAF7E}" presName="vert1" presStyleCnt="0"/>
      <dgm:spPr/>
    </dgm:pt>
    <dgm:pt modelId="{D47B09E5-73EF-4F11-9C06-F9975EF837F0}" type="pres">
      <dgm:prSet presAssocID="{780FE75A-DA1A-45D7-8917-689AD7442E54}" presName="thickLine" presStyleLbl="alignNode1" presStyleIdx="4" presStyleCnt="5"/>
      <dgm:spPr/>
    </dgm:pt>
    <dgm:pt modelId="{D2701A29-865B-4E18-9971-AA3F0CFB1529}" type="pres">
      <dgm:prSet presAssocID="{780FE75A-DA1A-45D7-8917-689AD7442E54}" presName="horz1" presStyleCnt="0"/>
      <dgm:spPr/>
    </dgm:pt>
    <dgm:pt modelId="{8ABE9E7F-DEB5-4F29-AF62-3CEDA8E62A66}" type="pres">
      <dgm:prSet presAssocID="{780FE75A-DA1A-45D7-8917-689AD7442E54}" presName="tx1" presStyleLbl="revTx" presStyleIdx="4" presStyleCnt="5"/>
      <dgm:spPr/>
    </dgm:pt>
    <dgm:pt modelId="{6F720024-5D27-478B-9583-E5DEA53E0F09}" type="pres">
      <dgm:prSet presAssocID="{780FE75A-DA1A-45D7-8917-689AD7442E54}" presName="vert1" presStyleCnt="0"/>
      <dgm:spPr/>
    </dgm:pt>
  </dgm:ptLst>
  <dgm:cxnLst>
    <dgm:cxn modelId="{4242AD04-33F0-42F4-AF0F-4C48EE1B7CC8}" type="presOf" srcId="{B5974EC9-41A6-4D0F-BFB0-61BD649F303D}" destId="{1F1CB700-E24A-449F-8504-0A8E8936D25F}" srcOrd="0" destOrd="0" presId="urn:microsoft.com/office/officeart/2008/layout/LinedList"/>
    <dgm:cxn modelId="{B8FFB41A-3E87-4811-9FFE-54CF9FA3351D}" srcId="{B5974EC9-41A6-4D0F-BFB0-61BD649F303D}" destId="{24884BC9-C94F-41A0-A19D-27F7C99BAF7E}" srcOrd="3" destOrd="0" parTransId="{253676A8-6061-48BF-AA5D-2B458AB2FDAD}" sibTransId="{1D3D8220-BD84-4150-B3C6-9166BDDE0D17}"/>
    <dgm:cxn modelId="{55600023-EAB3-4C4D-A44C-AFCBDE25B0C3}" srcId="{B5974EC9-41A6-4D0F-BFB0-61BD649F303D}" destId="{BDEE1CF3-9A64-40D6-BC89-1804CC2AB77C}" srcOrd="2" destOrd="0" parTransId="{AF656205-29DF-41CB-B066-49801FB18A56}" sibTransId="{31A5022E-837D-4EF3-9E84-F40E1B12954E}"/>
    <dgm:cxn modelId="{D024F52A-5AEC-4C08-AA5C-7AE41B9C3877}" type="presOf" srcId="{6F986DC1-F999-4E90-ACF3-CD62DF3D11CA}" destId="{C35B64C7-A831-4690-8948-8F2034D0E3FB}" srcOrd="0" destOrd="0" presId="urn:microsoft.com/office/officeart/2008/layout/LinedList"/>
    <dgm:cxn modelId="{3FCA8C32-1FC0-4846-A868-A95C01389233}" srcId="{B5974EC9-41A6-4D0F-BFB0-61BD649F303D}" destId="{69A38BCE-5E9B-44B4-B87C-F59316826168}" srcOrd="1" destOrd="0" parTransId="{F3D53B2E-6278-4EAA-9B7D-99F829FB6A39}" sibTransId="{F85BCC74-766F-4A59-ADC7-2E39F313747E}"/>
    <dgm:cxn modelId="{6FEAD959-1BF5-451F-8460-8435864D7CD8}" type="presOf" srcId="{780FE75A-DA1A-45D7-8917-689AD7442E54}" destId="{8ABE9E7F-DEB5-4F29-AF62-3CEDA8E62A66}" srcOrd="0" destOrd="0" presId="urn:microsoft.com/office/officeart/2008/layout/LinedList"/>
    <dgm:cxn modelId="{DF4C2E84-CB46-47B9-82FF-0954BD789BB7}" type="presOf" srcId="{BDEE1CF3-9A64-40D6-BC89-1804CC2AB77C}" destId="{49389088-9F8D-457C-8AA8-63D86CC51460}" srcOrd="0" destOrd="0" presId="urn:microsoft.com/office/officeart/2008/layout/LinedList"/>
    <dgm:cxn modelId="{2AB113B3-BCDF-4161-9D16-6B5FA9A99990}" srcId="{B5974EC9-41A6-4D0F-BFB0-61BD649F303D}" destId="{6F986DC1-F999-4E90-ACF3-CD62DF3D11CA}" srcOrd="0" destOrd="0" parTransId="{AE4BD7C4-2E6D-42E4-9352-BA83839F2694}" sibTransId="{C697DB1A-32C7-4FF8-B34E-CFE5F38828DA}"/>
    <dgm:cxn modelId="{02FAACBD-B8E5-445C-8E49-E9B251603BD4}" srcId="{B5974EC9-41A6-4D0F-BFB0-61BD649F303D}" destId="{780FE75A-DA1A-45D7-8917-689AD7442E54}" srcOrd="4" destOrd="0" parTransId="{F3E11108-73FB-438E-9FD3-DFBE1DBBF040}" sibTransId="{8FA94F02-3ACE-43BA-BD85-759168ECB833}"/>
    <dgm:cxn modelId="{BE6596C1-7C42-4B3F-858C-630FAF851547}" type="presOf" srcId="{24884BC9-C94F-41A0-A19D-27F7C99BAF7E}" destId="{E5D6ED52-B70C-458D-A087-9185D5B06C4B}" srcOrd="0" destOrd="0" presId="urn:microsoft.com/office/officeart/2008/layout/LinedList"/>
    <dgm:cxn modelId="{17A4D5C3-6491-48CF-B84C-2D4904A0D785}" type="presOf" srcId="{69A38BCE-5E9B-44B4-B87C-F59316826168}" destId="{8DEF30AC-8E00-4E46-93F5-5738F3EC3346}" srcOrd="0" destOrd="0" presId="urn:microsoft.com/office/officeart/2008/layout/LinedList"/>
    <dgm:cxn modelId="{FEF3ACF9-9015-4DF0-A8C6-7D5079190961}" type="presParOf" srcId="{1F1CB700-E24A-449F-8504-0A8E8936D25F}" destId="{CA96D73A-D4FB-48E0-9FB8-A1FE0E8788A1}" srcOrd="0" destOrd="0" presId="urn:microsoft.com/office/officeart/2008/layout/LinedList"/>
    <dgm:cxn modelId="{4C4A43E2-85C1-451C-96B3-E9A74FA51E77}" type="presParOf" srcId="{1F1CB700-E24A-449F-8504-0A8E8936D25F}" destId="{3C438874-0E87-4FC4-9359-BB6EA83861D2}" srcOrd="1" destOrd="0" presId="urn:microsoft.com/office/officeart/2008/layout/LinedList"/>
    <dgm:cxn modelId="{3914B2D3-6A27-458E-A3A7-8CC5218E52C0}" type="presParOf" srcId="{3C438874-0E87-4FC4-9359-BB6EA83861D2}" destId="{C35B64C7-A831-4690-8948-8F2034D0E3FB}" srcOrd="0" destOrd="0" presId="urn:microsoft.com/office/officeart/2008/layout/LinedList"/>
    <dgm:cxn modelId="{78334679-2955-41EF-93BE-A6A7FE4B787E}" type="presParOf" srcId="{3C438874-0E87-4FC4-9359-BB6EA83861D2}" destId="{688E2937-8DB3-40ED-A014-D20D976794B8}" srcOrd="1" destOrd="0" presId="urn:microsoft.com/office/officeart/2008/layout/LinedList"/>
    <dgm:cxn modelId="{C96150E1-784A-4073-92A6-5969916D7C5B}" type="presParOf" srcId="{1F1CB700-E24A-449F-8504-0A8E8936D25F}" destId="{2B331436-8158-414F-AD5B-233B000FAC97}" srcOrd="2" destOrd="0" presId="urn:microsoft.com/office/officeart/2008/layout/LinedList"/>
    <dgm:cxn modelId="{8F8E0459-481A-4E35-88D6-73B1B921E292}" type="presParOf" srcId="{1F1CB700-E24A-449F-8504-0A8E8936D25F}" destId="{D34AEC81-25BD-409E-9DFC-76491EC78BAB}" srcOrd="3" destOrd="0" presId="urn:microsoft.com/office/officeart/2008/layout/LinedList"/>
    <dgm:cxn modelId="{DE639967-78BB-458A-8315-4C50D11722C1}" type="presParOf" srcId="{D34AEC81-25BD-409E-9DFC-76491EC78BAB}" destId="{8DEF30AC-8E00-4E46-93F5-5738F3EC3346}" srcOrd="0" destOrd="0" presId="urn:microsoft.com/office/officeart/2008/layout/LinedList"/>
    <dgm:cxn modelId="{3B3D7EF8-74FD-4211-AA73-513EEB2894C5}" type="presParOf" srcId="{D34AEC81-25BD-409E-9DFC-76491EC78BAB}" destId="{908E32F4-280A-43F8-8C88-1D2E492363D3}" srcOrd="1" destOrd="0" presId="urn:microsoft.com/office/officeart/2008/layout/LinedList"/>
    <dgm:cxn modelId="{17FA23B5-734D-42E8-A5ED-372592AA84FC}" type="presParOf" srcId="{1F1CB700-E24A-449F-8504-0A8E8936D25F}" destId="{D2C70B88-C644-4045-8897-17A854DBAAE7}" srcOrd="4" destOrd="0" presId="urn:microsoft.com/office/officeart/2008/layout/LinedList"/>
    <dgm:cxn modelId="{8FB3EC78-EAC9-4D2D-9224-09A75A8D12F6}" type="presParOf" srcId="{1F1CB700-E24A-449F-8504-0A8E8936D25F}" destId="{837CB23B-9028-4BBF-A5BE-18632C948E0F}" srcOrd="5" destOrd="0" presId="urn:microsoft.com/office/officeart/2008/layout/LinedList"/>
    <dgm:cxn modelId="{C073CBCC-56E4-4D66-90BB-2CFC6B510AFB}" type="presParOf" srcId="{837CB23B-9028-4BBF-A5BE-18632C948E0F}" destId="{49389088-9F8D-457C-8AA8-63D86CC51460}" srcOrd="0" destOrd="0" presId="urn:microsoft.com/office/officeart/2008/layout/LinedList"/>
    <dgm:cxn modelId="{7C924B10-0FC9-4046-8D04-2AE76B3E2DFA}" type="presParOf" srcId="{837CB23B-9028-4BBF-A5BE-18632C948E0F}" destId="{3AB5DA75-3B22-42E5-86E7-AC035DFF5659}" srcOrd="1" destOrd="0" presId="urn:microsoft.com/office/officeart/2008/layout/LinedList"/>
    <dgm:cxn modelId="{F9E4F50E-30F5-4282-85FD-F033F4407441}" type="presParOf" srcId="{1F1CB700-E24A-449F-8504-0A8E8936D25F}" destId="{96E12A63-B17B-48BE-85F7-CFDFD0984B39}" srcOrd="6" destOrd="0" presId="urn:microsoft.com/office/officeart/2008/layout/LinedList"/>
    <dgm:cxn modelId="{4355360E-16A8-49C5-A830-16761969ED36}" type="presParOf" srcId="{1F1CB700-E24A-449F-8504-0A8E8936D25F}" destId="{041024A5-C6FE-4F9D-A4D4-84B9CCF2C05C}" srcOrd="7" destOrd="0" presId="urn:microsoft.com/office/officeart/2008/layout/LinedList"/>
    <dgm:cxn modelId="{173E93AD-8635-4782-8A84-2458185FAED3}" type="presParOf" srcId="{041024A5-C6FE-4F9D-A4D4-84B9CCF2C05C}" destId="{E5D6ED52-B70C-458D-A087-9185D5B06C4B}" srcOrd="0" destOrd="0" presId="urn:microsoft.com/office/officeart/2008/layout/LinedList"/>
    <dgm:cxn modelId="{AF26C4DC-C6CF-4EDA-BD13-C1494F0F0E71}" type="presParOf" srcId="{041024A5-C6FE-4F9D-A4D4-84B9CCF2C05C}" destId="{3FD6086B-80AA-4D8D-A137-91C6EBE24236}" srcOrd="1" destOrd="0" presId="urn:microsoft.com/office/officeart/2008/layout/LinedList"/>
    <dgm:cxn modelId="{8ADE6235-031B-43DE-B380-C15BD896D3A0}" type="presParOf" srcId="{1F1CB700-E24A-449F-8504-0A8E8936D25F}" destId="{D47B09E5-73EF-4F11-9C06-F9975EF837F0}" srcOrd="8" destOrd="0" presId="urn:microsoft.com/office/officeart/2008/layout/LinedList"/>
    <dgm:cxn modelId="{45123718-AE41-47B2-9D8C-3ED301BD2E55}" type="presParOf" srcId="{1F1CB700-E24A-449F-8504-0A8E8936D25F}" destId="{D2701A29-865B-4E18-9971-AA3F0CFB1529}" srcOrd="9" destOrd="0" presId="urn:microsoft.com/office/officeart/2008/layout/LinedList"/>
    <dgm:cxn modelId="{7ED42CFE-6A01-430E-87A2-1AB319AF7571}" type="presParOf" srcId="{D2701A29-865B-4E18-9971-AA3F0CFB1529}" destId="{8ABE9E7F-DEB5-4F29-AF62-3CEDA8E62A66}" srcOrd="0" destOrd="0" presId="urn:microsoft.com/office/officeart/2008/layout/LinedList"/>
    <dgm:cxn modelId="{78EAD6ED-6352-49E8-A4AB-B17F2C3B4AB9}" type="presParOf" srcId="{D2701A29-865B-4E18-9971-AA3F0CFB1529}" destId="{6F720024-5D27-478B-9583-E5DEA53E0F0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1F85B477-D5CC-4E72-AEF0-63637BC68C74}" type="doc">
      <dgm:prSet loTypeId="urn:microsoft.com/office/officeart/2005/8/layout/vList2" loCatId="list" qsTypeId="urn:microsoft.com/office/officeart/2005/8/quickstyle/simple1#19" qsCatId="simple" csTypeId="urn:microsoft.com/office/officeart/2005/8/colors/accent2_2#4" csCatId="accent2"/>
      <dgm:spPr/>
      <dgm:t>
        <a:bodyPr/>
        <a:lstStyle/>
        <a:p>
          <a:endParaRPr lang="en-US"/>
        </a:p>
      </dgm:t>
    </dgm:pt>
    <dgm:pt modelId="{31F14277-9580-4BEC-909A-6417AD268DED}">
      <dgm:prSet/>
      <dgm:spPr/>
      <dgm:t>
        <a:bodyPr/>
        <a:lstStyle/>
        <a:p>
          <a:r>
            <a:rPr lang="en-GB" dirty="0"/>
            <a:t>Remember that accessibility is NOT an optional feature and should NOT be an afterthought.</a:t>
          </a:r>
          <a:endParaRPr lang="en-US" dirty="0"/>
        </a:p>
      </dgm:t>
    </dgm:pt>
    <dgm:pt modelId="{BA8287AB-6A1E-479D-930A-1979FCCBF582}" type="parTrans" cxnId="{C8B7CAB3-6555-48CF-88BA-A4C860E70AFE}">
      <dgm:prSet/>
      <dgm:spPr/>
      <dgm:t>
        <a:bodyPr/>
        <a:lstStyle/>
        <a:p>
          <a:endParaRPr lang="en-US"/>
        </a:p>
      </dgm:t>
    </dgm:pt>
    <dgm:pt modelId="{E27CEE11-3EF4-4AD4-AE08-06C9B70F784F}" type="sibTrans" cxnId="{C8B7CAB3-6555-48CF-88BA-A4C860E70AFE}">
      <dgm:prSet/>
      <dgm:spPr/>
      <dgm:t>
        <a:bodyPr/>
        <a:lstStyle/>
        <a:p>
          <a:endParaRPr lang="en-US"/>
        </a:p>
      </dgm:t>
    </dgm:pt>
    <dgm:pt modelId="{859BE837-4470-40EF-A474-8F40AD7855FC}">
      <dgm:prSet/>
      <dgm:spPr/>
      <dgm:t>
        <a:bodyPr/>
        <a:lstStyle/>
        <a:p>
          <a:r>
            <a:rPr lang="en-US"/>
            <a:t>Keep in mind that real-world barriers such as access to devices, internet connectivity, electricity, language, affordability, and digital literacy CANNOT be left out of a successful inclusion solution.</a:t>
          </a:r>
        </a:p>
      </dgm:t>
    </dgm:pt>
    <dgm:pt modelId="{B5972CB7-FA99-415A-9F31-EA3150B7835C}" type="parTrans" cxnId="{67C5D61A-FF41-4BFD-9149-85CD2ED97BCF}">
      <dgm:prSet/>
      <dgm:spPr/>
      <dgm:t>
        <a:bodyPr/>
        <a:lstStyle/>
        <a:p>
          <a:endParaRPr lang="en-US"/>
        </a:p>
      </dgm:t>
    </dgm:pt>
    <dgm:pt modelId="{05810951-43CF-474E-997A-1BD96BFD690C}" type="sibTrans" cxnId="{67C5D61A-FF41-4BFD-9149-85CD2ED97BCF}">
      <dgm:prSet/>
      <dgm:spPr/>
      <dgm:t>
        <a:bodyPr/>
        <a:lstStyle/>
        <a:p>
          <a:endParaRPr lang="en-US"/>
        </a:p>
      </dgm:t>
    </dgm:pt>
    <dgm:pt modelId="{63C161C3-5865-4BDD-9ADB-9CDBDFEFC683}">
      <dgm:prSet/>
      <dgm:spPr/>
      <dgm:t>
        <a:bodyPr/>
        <a:lstStyle/>
        <a:p>
          <a:r>
            <a:rPr lang="en-US"/>
            <a:t>Know that your innovation can ONLY be considered SUCCESSFUL when EVERYONE can ACCESS IT.</a:t>
          </a:r>
        </a:p>
      </dgm:t>
    </dgm:pt>
    <dgm:pt modelId="{2DAFB2EF-1C5C-4978-879E-1BAE25FAFE4C}" type="parTrans" cxnId="{3605C811-4386-49E9-8561-3D0C1131BEB9}">
      <dgm:prSet/>
      <dgm:spPr/>
      <dgm:t>
        <a:bodyPr/>
        <a:lstStyle/>
        <a:p>
          <a:endParaRPr lang="en-US"/>
        </a:p>
      </dgm:t>
    </dgm:pt>
    <dgm:pt modelId="{FEE539C8-43CF-4925-AD16-8E7F5E1B0F8B}" type="sibTrans" cxnId="{3605C811-4386-49E9-8561-3D0C1131BEB9}">
      <dgm:prSet/>
      <dgm:spPr/>
      <dgm:t>
        <a:bodyPr/>
        <a:lstStyle/>
        <a:p>
          <a:endParaRPr lang="en-US"/>
        </a:p>
      </dgm:t>
    </dgm:pt>
    <dgm:pt modelId="{7A541298-E1E7-41BB-86E4-FF548DB7AF88}">
      <dgm:prSet/>
      <dgm:spPr/>
      <dgm:t>
        <a:bodyPr/>
        <a:lstStyle/>
        <a:p>
          <a:r>
            <a:rPr lang="en-US"/>
            <a:t>BEST WISHES!</a:t>
          </a:r>
        </a:p>
      </dgm:t>
    </dgm:pt>
    <dgm:pt modelId="{CAE1D608-C7A1-4794-AD00-7CD0F50F7FF8}" type="parTrans" cxnId="{1ADB622E-836E-4AEF-B9D8-9A9D6F57C85B}">
      <dgm:prSet/>
      <dgm:spPr/>
      <dgm:t>
        <a:bodyPr/>
        <a:lstStyle/>
        <a:p>
          <a:endParaRPr lang="en-US"/>
        </a:p>
      </dgm:t>
    </dgm:pt>
    <dgm:pt modelId="{00EDDAA6-631F-4F09-8305-1478B98ED55A}" type="sibTrans" cxnId="{1ADB622E-836E-4AEF-B9D8-9A9D6F57C85B}">
      <dgm:prSet/>
      <dgm:spPr/>
      <dgm:t>
        <a:bodyPr/>
        <a:lstStyle/>
        <a:p>
          <a:endParaRPr lang="en-US"/>
        </a:p>
      </dgm:t>
    </dgm:pt>
    <dgm:pt modelId="{C277EAF5-C7B8-4380-A559-C2F4565A370B}" type="pres">
      <dgm:prSet presAssocID="{1F85B477-D5CC-4E72-AEF0-63637BC68C74}" presName="linear" presStyleCnt="0">
        <dgm:presLayoutVars>
          <dgm:animLvl val="lvl"/>
          <dgm:resizeHandles val="exact"/>
        </dgm:presLayoutVars>
      </dgm:prSet>
      <dgm:spPr/>
    </dgm:pt>
    <dgm:pt modelId="{006B659A-8DAB-4F58-916E-602DCB3EEA99}" type="pres">
      <dgm:prSet presAssocID="{31F14277-9580-4BEC-909A-6417AD268DE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5AD8DAB-24FB-4F2D-9981-C1D5F02A67F7}" type="pres">
      <dgm:prSet presAssocID="{E27CEE11-3EF4-4AD4-AE08-06C9B70F784F}" presName="spacer" presStyleCnt="0"/>
      <dgm:spPr/>
    </dgm:pt>
    <dgm:pt modelId="{2C65E261-44CB-44CB-BA74-47FB67F845CF}" type="pres">
      <dgm:prSet presAssocID="{859BE837-4470-40EF-A474-8F40AD7855F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366D5256-495D-4E01-B5C6-FA186C0CE0AF}" type="pres">
      <dgm:prSet presAssocID="{05810951-43CF-474E-997A-1BD96BFD690C}" presName="spacer" presStyleCnt="0"/>
      <dgm:spPr/>
    </dgm:pt>
    <dgm:pt modelId="{AD65F420-F2F3-42A7-ADE4-644ED244381E}" type="pres">
      <dgm:prSet presAssocID="{63C161C3-5865-4BDD-9ADB-9CDBDFEFC68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07F87A1-6DF9-46AA-9B16-B45917B20744}" type="pres">
      <dgm:prSet presAssocID="{FEE539C8-43CF-4925-AD16-8E7F5E1B0F8B}" presName="spacer" presStyleCnt="0"/>
      <dgm:spPr/>
    </dgm:pt>
    <dgm:pt modelId="{5FBD5E30-1255-4184-B9C8-F09157A7B77B}" type="pres">
      <dgm:prSet presAssocID="{7A541298-E1E7-41BB-86E4-FF548DB7AF88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3605C811-4386-49E9-8561-3D0C1131BEB9}" srcId="{1F85B477-D5CC-4E72-AEF0-63637BC68C74}" destId="{63C161C3-5865-4BDD-9ADB-9CDBDFEFC683}" srcOrd="2" destOrd="0" parTransId="{2DAFB2EF-1C5C-4978-879E-1BAE25FAFE4C}" sibTransId="{FEE539C8-43CF-4925-AD16-8E7F5E1B0F8B}"/>
    <dgm:cxn modelId="{67C5D61A-FF41-4BFD-9149-85CD2ED97BCF}" srcId="{1F85B477-D5CC-4E72-AEF0-63637BC68C74}" destId="{859BE837-4470-40EF-A474-8F40AD7855FC}" srcOrd="1" destOrd="0" parTransId="{B5972CB7-FA99-415A-9F31-EA3150B7835C}" sibTransId="{05810951-43CF-474E-997A-1BD96BFD690C}"/>
    <dgm:cxn modelId="{543B2228-D6EE-456C-B4D7-3E466820B3F4}" type="presOf" srcId="{63C161C3-5865-4BDD-9ADB-9CDBDFEFC683}" destId="{AD65F420-F2F3-42A7-ADE4-644ED244381E}" srcOrd="0" destOrd="0" presId="urn:microsoft.com/office/officeart/2005/8/layout/vList2"/>
    <dgm:cxn modelId="{1D5B6528-32BE-42F4-8C3E-8AE622B164B7}" type="presOf" srcId="{31F14277-9580-4BEC-909A-6417AD268DED}" destId="{006B659A-8DAB-4F58-916E-602DCB3EEA99}" srcOrd="0" destOrd="0" presId="urn:microsoft.com/office/officeart/2005/8/layout/vList2"/>
    <dgm:cxn modelId="{1ADB622E-836E-4AEF-B9D8-9A9D6F57C85B}" srcId="{1F85B477-D5CC-4E72-AEF0-63637BC68C74}" destId="{7A541298-E1E7-41BB-86E4-FF548DB7AF88}" srcOrd="3" destOrd="0" parTransId="{CAE1D608-C7A1-4794-AD00-7CD0F50F7FF8}" sibTransId="{00EDDAA6-631F-4F09-8305-1478B98ED55A}"/>
    <dgm:cxn modelId="{68F5DB38-7B7B-46CC-BD79-1EFDED942047}" type="presOf" srcId="{7A541298-E1E7-41BB-86E4-FF548DB7AF88}" destId="{5FBD5E30-1255-4184-B9C8-F09157A7B77B}" srcOrd="0" destOrd="0" presId="urn:microsoft.com/office/officeart/2005/8/layout/vList2"/>
    <dgm:cxn modelId="{884F1A56-7DE5-42AE-B32F-C4BEB1C02B25}" type="presOf" srcId="{859BE837-4470-40EF-A474-8F40AD7855FC}" destId="{2C65E261-44CB-44CB-BA74-47FB67F845CF}" srcOrd="0" destOrd="0" presId="urn:microsoft.com/office/officeart/2005/8/layout/vList2"/>
    <dgm:cxn modelId="{F32D239D-4CF1-4CF6-9020-9D4D34DF7E76}" type="presOf" srcId="{1F85B477-D5CC-4E72-AEF0-63637BC68C74}" destId="{C277EAF5-C7B8-4380-A559-C2F4565A370B}" srcOrd="0" destOrd="0" presId="urn:microsoft.com/office/officeart/2005/8/layout/vList2"/>
    <dgm:cxn modelId="{C8B7CAB3-6555-48CF-88BA-A4C860E70AFE}" srcId="{1F85B477-D5CC-4E72-AEF0-63637BC68C74}" destId="{31F14277-9580-4BEC-909A-6417AD268DED}" srcOrd="0" destOrd="0" parTransId="{BA8287AB-6A1E-479D-930A-1979FCCBF582}" sibTransId="{E27CEE11-3EF4-4AD4-AE08-06C9B70F784F}"/>
    <dgm:cxn modelId="{07319198-C6AB-4F45-B043-36D6ED34247D}" type="presParOf" srcId="{C277EAF5-C7B8-4380-A559-C2F4565A370B}" destId="{006B659A-8DAB-4F58-916E-602DCB3EEA99}" srcOrd="0" destOrd="0" presId="urn:microsoft.com/office/officeart/2005/8/layout/vList2"/>
    <dgm:cxn modelId="{245B2C0D-86C4-4C49-ACBE-5DBC56288461}" type="presParOf" srcId="{C277EAF5-C7B8-4380-A559-C2F4565A370B}" destId="{45AD8DAB-24FB-4F2D-9981-C1D5F02A67F7}" srcOrd="1" destOrd="0" presId="urn:microsoft.com/office/officeart/2005/8/layout/vList2"/>
    <dgm:cxn modelId="{104EB9AA-6598-4C44-8E62-BCE0251B476F}" type="presParOf" srcId="{C277EAF5-C7B8-4380-A559-C2F4565A370B}" destId="{2C65E261-44CB-44CB-BA74-47FB67F845CF}" srcOrd="2" destOrd="0" presId="urn:microsoft.com/office/officeart/2005/8/layout/vList2"/>
    <dgm:cxn modelId="{EDF0218B-8897-47F1-A33A-D165744D87FB}" type="presParOf" srcId="{C277EAF5-C7B8-4380-A559-C2F4565A370B}" destId="{366D5256-495D-4E01-B5C6-FA186C0CE0AF}" srcOrd="3" destOrd="0" presId="urn:microsoft.com/office/officeart/2005/8/layout/vList2"/>
    <dgm:cxn modelId="{1EAA140F-D191-4715-9276-5D3DCF5AAAD3}" type="presParOf" srcId="{C277EAF5-C7B8-4380-A559-C2F4565A370B}" destId="{AD65F420-F2F3-42A7-ADE4-644ED244381E}" srcOrd="4" destOrd="0" presId="urn:microsoft.com/office/officeart/2005/8/layout/vList2"/>
    <dgm:cxn modelId="{13B57DFD-1CAB-46C9-A3E1-59F37D11BEAC}" type="presParOf" srcId="{C277EAF5-C7B8-4380-A559-C2F4565A370B}" destId="{F07F87A1-6DF9-46AA-9B16-B45917B20744}" srcOrd="5" destOrd="0" presId="urn:microsoft.com/office/officeart/2005/8/layout/vList2"/>
    <dgm:cxn modelId="{64A420DB-1DA6-4C9C-9369-6FF2DEEA77DF}" type="presParOf" srcId="{C277EAF5-C7B8-4380-A559-C2F4565A370B}" destId="{5FBD5E30-1255-4184-B9C8-F09157A7B77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B6D0AF-486B-4C86-8C3C-646B7E7B1FDE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8C104-6FF9-454A-A5CB-B1B5D9215DCD}">
      <dsp:nvSpPr>
        <dsp:cNvPr id="0" name=""/>
        <dsp:cNvSpPr/>
      </dsp:nvSpPr>
      <dsp:spPr>
        <a:xfrm>
          <a:off x="0" y="531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Overview of Disability</a:t>
          </a:r>
          <a:endParaRPr lang="en-US" sz="2800" kern="1200" dirty="0"/>
        </a:p>
      </dsp:txBody>
      <dsp:txXfrm>
        <a:off x="0" y="531"/>
        <a:ext cx="10515600" cy="621467"/>
      </dsp:txXfrm>
    </dsp:sp>
    <dsp:sp modelId="{301B45BC-EEC9-4607-A643-3E1B52A77CBD}">
      <dsp:nvSpPr>
        <dsp:cNvPr id="0" name=""/>
        <dsp:cNvSpPr/>
      </dsp:nvSpPr>
      <dsp:spPr>
        <a:xfrm>
          <a:off x="0" y="6219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54D49A-00A7-4113-A739-1131C5721378}">
      <dsp:nvSpPr>
        <dsp:cNvPr id="0" name=""/>
        <dsp:cNvSpPr/>
      </dsp:nvSpPr>
      <dsp:spPr>
        <a:xfrm>
          <a:off x="0" y="621999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General Accessibility</a:t>
          </a:r>
          <a:endParaRPr lang="en-US" sz="2800" kern="1200" dirty="0"/>
        </a:p>
      </dsp:txBody>
      <dsp:txXfrm>
        <a:off x="0" y="621999"/>
        <a:ext cx="10515600" cy="621467"/>
      </dsp:txXfrm>
    </dsp:sp>
    <dsp:sp modelId="{679351A3-9CAF-488A-8D3A-5B88ADA87DC1}">
      <dsp:nvSpPr>
        <dsp:cNvPr id="0" name=""/>
        <dsp:cNvSpPr/>
      </dsp:nvSpPr>
      <dsp:spPr>
        <a:xfrm>
          <a:off x="0" y="124346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EF7F9-76D0-49AF-A5BC-F84853B025A7}">
      <dsp:nvSpPr>
        <dsp:cNvPr id="0" name=""/>
        <dsp:cNvSpPr/>
      </dsp:nvSpPr>
      <dsp:spPr>
        <a:xfrm>
          <a:off x="0" y="1243467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Web Accessibility Guidelines and Scenarios</a:t>
          </a:r>
          <a:endParaRPr lang="en-US" sz="2800" kern="1200"/>
        </a:p>
      </dsp:txBody>
      <dsp:txXfrm>
        <a:off x="0" y="1243467"/>
        <a:ext cx="10515600" cy="621467"/>
      </dsp:txXfrm>
    </dsp:sp>
    <dsp:sp modelId="{2FE21C1C-E590-4667-B14B-447E64AF7E06}">
      <dsp:nvSpPr>
        <dsp:cNvPr id="0" name=""/>
        <dsp:cNvSpPr/>
      </dsp:nvSpPr>
      <dsp:spPr>
        <a:xfrm>
          <a:off x="0" y="186493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CD900-8A21-445F-881F-5D2A5E357A33}">
      <dsp:nvSpPr>
        <dsp:cNvPr id="0" name=""/>
        <dsp:cNvSpPr/>
      </dsp:nvSpPr>
      <dsp:spPr>
        <a:xfrm>
          <a:off x="0" y="1864935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Why Accessibility Matters</a:t>
          </a:r>
          <a:endParaRPr lang="en-US" sz="2800" kern="1200"/>
        </a:p>
      </dsp:txBody>
      <dsp:txXfrm>
        <a:off x="0" y="1864935"/>
        <a:ext cx="10515600" cy="621467"/>
      </dsp:txXfrm>
    </dsp:sp>
    <dsp:sp modelId="{50E3411B-2CC6-4B69-BB5C-2168A43824D0}">
      <dsp:nvSpPr>
        <dsp:cNvPr id="0" name=""/>
        <dsp:cNvSpPr/>
      </dsp:nvSpPr>
      <dsp:spPr>
        <a:xfrm>
          <a:off x="0" y="248640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5BEFDB-29E8-4659-B67D-74B603D91B24}">
      <dsp:nvSpPr>
        <dsp:cNvPr id="0" name=""/>
        <dsp:cNvSpPr/>
      </dsp:nvSpPr>
      <dsp:spPr>
        <a:xfrm>
          <a:off x="0" y="2486402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Digital accessibility considerations</a:t>
          </a:r>
          <a:endParaRPr lang="en-US" sz="2800" kern="1200"/>
        </a:p>
      </dsp:txBody>
      <dsp:txXfrm>
        <a:off x="0" y="2486402"/>
        <a:ext cx="10515600" cy="621467"/>
      </dsp:txXfrm>
    </dsp:sp>
    <dsp:sp modelId="{8371E5EA-2415-48A1-8115-D0923C5137A6}">
      <dsp:nvSpPr>
        <dsp:cNvPr id="0" name=""/>
        <dsp:cNvSpPr/>
      </dsp:nvSpPr>
      <dsp:spPr>
        <a:xfrm>
          <a:off x="0" y="310787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9C6946-EE33-47AB-B9AF-9619C79D7C12}">
      <dsp:nvSpPr>
        <dsp:cNvPr id="0" name=""/>
        <dsp:cNvSpPr/>
      </dsp:nvSpPr>
      <dsp:spPr>
        <a:xfrm>
          <a:off x="0" y="3107870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 dirty="0"/>
            <a:t>Benefits of web accessibility</a:t>
          </a:r>
          <a:endParaRPr lang="en-US" sz="2800" kern="1200" dirty="0"/>
        </a:p>
      </dsp:txBody>
      <dsp:txXfrm>
        <a:off x="0" y="3107870"/>
        <a:ext cx="10515600" cy="621467"/>
      </dsp:txXfrm>
    </dsp:sp>
    <dsp:sp modelId="{39522DF1-2924-4F15-AC2D-514E6904F74E}">
      <dsp:nvSpPr>
        <dsp:cNvPr id="0" name=""/>
        <dsp:cNvSpPr/>
      </dsp:nvSpPr>
      <dsp:spPr>
        <a:xfrm>
          <a:off x="0" y="372933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3DF461-29FB-4D0D-B2C6-EF0C7832BE04}">
      <dsp:nvSpPr>
        <dsp:cNvPr id="0" name=""/>
        <dsp:cNvSpPr/>
      </dsp:nvSpPr>
      <dsp:spPr>
        <a:xfrm>
          <a:off x="0" y="3729338"/>
          <a:ext cx="10515600" cy="6214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800" kern="1200"/>
            <a:t>Conclusion</a:t>
          </a:r>
          <a:endParaRPr lang="en-US" sz="2800" kern="1200" dirty="0"/>
        </a:p>
      </dsp:txBody>
      <dsp:txXfrm>
        <a:off x="0" y="3729338"/>
        <a:ext cx="10515600" cy="621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8C226-921A-4296-942A-336A3B9B8A1D}">
      <dsp:nvSpPr>
        <dsp:cNvPr id="0" name=""/>
        <dsp:cNvSpPr/>
      </dsp:nvSpPr>
      <dsp:spPr>
        <a:xfrm>
          <a:off x="1013" y="236937"/>
          <a:ext cx="3557678" cy="2259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66CF3-AD85-47A3-8E62-5B77ECA4601C}">
      <dsp:nvSpPr>
        <dsp:cNvPr id="0" name=""/>
        <dsp:cNvSpPr/>
      </dsp:nvSpPr>
      <dsp:spPr>
        <a:xfrm>
          <a:off x="396311" y="612470"/>
          <a:ext cx="3557678" cy="2259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Persons with Disability Act 715 </a:t>
          </a:r>
          <a:r>
            <a:rPr lang="en-US" sz="1500" i="1" kern="1200"/>
            <a:t>“person with disability” means an individual with a physical, mental or sensory impairment including a visual, hearing or speech functional disability which gives rise to physical, cultural or social barriers that substantially limit one more of the major life activities of that individual”</a:t>
          </a:r>
          <a:endParaRPr lang="en-US" sz="1500" kern="1200"/>
        </a:p>
      </dsp:txBody>
      <dsp:txXfrm>
        <a:off x="462479" y="678638"/>
        <a:ext cx="3425342" cy="2126789"/>
      </dsp:txXfrm>
    </dsp:sp>
    <dsp:sp modelId="{AA3015AD-1EC3-4536-BF1A-978F13D05236}">
      <dsp:nvSpPr>
        <dsp:cNvPr id="0" name=""/>
        <dsp:cNvSpPr/>
      </dsp:nvSpPr>
      <dsp:spPr>
        <a:xfrm>
          <a:off x="4349286" y="236937"/>
          <a:ext cx="3557678" cy="22591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71AFA-B299-4F95-B63B-5ACDBA3B510E}">
      <dsp:nvSpPr>
        <dsp:cNvPr id="0" name=""/>
        <dsp:cNvSpPr/>
      </dsp:nvSpPr>
      <dsp:spPr>
        <a:xfrm>
          <a:off x="4744584" y="612470"/>
          <a:ext cx="3557678" cy="22591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United Nations </a:t>
          </a:r>
          <a:r>
            <a:rPr lang="en-GB" sz="1500" kern="1200"/>
            <a:t>Convention on the Rights of Persons with Disabilities (UNCRPD) </a:t>
          </a:r>
          <a:r>
            <a:rPr lang="en-GB" sz="1500" i="1" kern="1200"/>
            <a:t>“</a:t>
          </a:r>
          <a:r>
            <a:rPr lang="en-US" sz="1500" i="1" kern="1200"/>
            <a:t>Persons with disabilities include those who have long-term physical, mental, intellectual or sensory impairments which in interaction with various barriers may hinder their full and effective participation in society on an equal basis with others.”</a:t>
          </a:r>
          <a:endParaRPr lang="en-US" sz="1500" kern="1200"/>
        </a:p>
      </dsp:txBody>
      <dsp:txXfrm>
        <a:off x="4810752" y="678638"/>
        <a:ext cx="3425342" cy="21267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01F34C-F533-4083-97E0-3FD88878BFBE}">
      <dsp:nvSpPr>
        <dsp:cNvPr id="0" name=""/>
        <dsp:cNvSpPr/>
      </dsp:nvSpPr>
      <dsp:spPr>
        <a:xfrm>
          <a:off x="0" y="314803"/>
          <a:ext cx="10222835" cy="716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ptos" panose="020B0004020202020204" pitchFamily="34" charset="0"/>
            </a:rPr>
            <a:t>Approximately 1.3 billion (16%) people worldwide live with some form of disability, with low-income countries being home for with 80% of them (WHO, 2022). </a:t>
          </a:r>
        </a:p>
      </dsp:txBody>
      <dsp:txXfrm>
        <a:off x="34954" y="349757"/>
        <a:ext cx="10152927" cy="646132"/>
      </dsp:txXfrm>
    </dsp:sp>
    <dsp:sp modelId="{B0FC7D99-5300-4808-9854-248F47B3D28C}">
      <dsp:nvSpPr>
        <dsp:cNvPr id="0" name=""/>
        <dsp:cNvSpPr/>
      </dsp:nvSpPr>
      <dsp:spPr>
        <a:xfrm>
          <a:off x="0" y="1082683"/>
          <a:ext cx="10222835" cy="716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  <a:latin typeface="Aptos" panose="020B0004020202020204" pitchFamily="34" charset="0"/>
            </a:rPr>
            <a:t>Inclusion of persons with disabilities continues to be challenging due to stigma (World Bank, 2021),  barriers to accessibility (Naami, 2023), and policy-practice gap  (</a:t>
          </a:r>
          <a:r>
            <a:rPr lang="en-US" sz="1800" kern="1200" dirty="0" err="1">
              <a:solidFill>
                <a:schemeClr val="tx1"/>
              </a:solidFill>
              <a:latin typeface="Aptos" panose="020B0004020202020204" pitchFamily="34" charset="0"/>
            </a:rPr>
            <a:t>Meekosha</a:t>
          </a:r>
          <a:r>
            <a:rPr lang="en-US" sz="1800" kern="1200" dirty="0">
              <a:solidFill>
                <a:schemeClr val="tx1"/>
              </a:solidFill>
              <a:latin typeface="Aptos" panose="020B0004020202020204" pitchFamily="34" charset="0"/>
            </a:rPr>
            <a:t> &amp; </a:t>
          </a:r>
          <a:r>
            <a:rPr lang="en-US" sz="1800" kern="1200" dirty="0" err="1">
              <a:solidFill>
                <a:schemeClr val="tx1"/>
              </a:solidFill>
              <a:latin typeface="Aptos" panose="020B0004020202020204" pitchFamily="34" charset="0"/>
            </a:rPr>
            <a:t>Soldatic</a:t>
          </a:r>
          <a:r>
            <a:rPr lang="en-US" sz="1800" kern="1200" dirty="0">
              <a:solidFill>
                <a:schemeClr val="tx1"/>
              </a:solidFill>
              <a:latin typeface="Aptos" panose="020B0004020202020204" pitchFamily="34" charset="0"/>
            </a:rPr>
            <a:t>, 2011).</a:t>
          </a:r>
        </a:p>
      </dsp:txBody>
      <dsp:txXfrm>
        <a:off x="34954" y="1117637"/>
        <a:ext cx="10152927" cy="646132"/>
      </dsp:txXfrm>
    </dsp:sp>
    <dsp:sp modelId="{5DE6F057-B341-4AD8-9107-AC70F32159B2}">
      <dsp:nvSpPr>
        <dsp:cNvPr id="0" name=""/>
        <dsp:cNvSpPr/>
      </dsp:nvSpPr>
      <dsp:spPr>
        <a:xfrm>
          <a:off x="0" y="2604545"/>
          <a:ext cx="10222835" cy="716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</a:rPr>
            <a:t>5 million Ghanaians are estimated to live with disabilities, which </a:t>
          </a:r>
          <a:r>
            <a:rPr lang="en-US" sz="1800" kern="1200" dirty="0">
              <a:solidFill>
                <a:schemeClr val="tx1"/>
              </a:solidFill>
              <a:latin typeface="Aptos" panose="020B0004020202020204" pitchFamily="34" charset="0"/>
            </a:rPr>
            <a:t>is a huge number that cannot be ignored in </a:t>
          </a:r>
          <a:r>
            <a:rPr lang="en-US" sz="1800" kern="1200">
              <a:solidFill>
                <a:schemeClr val="tx1"/>
              </a:solidFill>
              <a:latin typeface="Aptos" panose="020B0004020202020204" pitchFamily="34" charset="0"/>
            </a:rPr>
            <a:t>development agendas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34954" y="2639499"/>
        <a:ext cx="10152927" cy="646132"/>
      </dsp:txXfrm>
    </dsp:sp>
    <dsp:sp modelId="{0CFBE9FB-208D-4AB6-945D-D315302BF67F}">
      <dsp:nvSpPr>
        <dsp:cNvPr id="0" name=""/>
        <dsp:cNvSpPr/>
      </dsp:nvSpPr>
      <dsp:spPr>
        <a:xfrm>
          <a:off x="0" y="1775015"/>
          <a:ext cx="10222835" cy="716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Aptos" panose="020B0004020202020204" pitchFamily="34" charset="0"/>
            </a:rPr>
            <a:t>Persons with disabilities are less likely to have education, employment, earn regular income.</a:t>
          </a:r>
          <a:endParaRPr lang="en-US" sz="1800" kern="1200" dirty="0">
            <a:solidFill>
              <a:schemeClr val="tx1"/>
            </a:solidFill>
            <a:latin typeface="Aptos" panose="020B0004020202020204" pitchFamily="34" charset="0"/>
          </a:endParaRPr>
        </a:p>
      </dsp:txBody>
      <dsp:txXfrm>
        <a:off x="34954" y="1809969"/>
        <a:ext cx="10152927" cy="646132"/>
      </dsp:txXfrm>
    </dsp:sp>
    <dsp:sp modelId="{1DF2BF2F-2853-4CC4-B044-2A7A63F72FAF}">
      <dsp:nvSpPr>
        <dsp:cNvPr id="0" name=""/>
        <dsp:cNvSpPr/>
      </dsp:nvSpPr>
      <dsp:spPr>
        <a:xfrm>
          <a:off x="0" y="3386323"/>
          <a:ext cx="10222835" cy="716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Aptos" panose="020B0004020202020204" pitchFamily="34" charset="0"/>
            </a:rPr>
            <a:t>Disability related expenses are also high and very few social protection benefits exits</a:t>
          </a:r>
          <a:endParaRPr lang="en-US" sz="1800" kern="1200" dirty="0">
            <a:solidFill>
              <a:schemeClr val="tx1"/>
            </a:solidFill>
            <a:latin typeface="Aptos" panose="020B0004020202020204" pitchFamily="34" charset="0"/>
          </a:endParaRPr>
        </a:p>
      </dsp:txBody>
      <dsp:txXfrm>
        <a:off x="34954" y="3421277"/>
        <a:ext cx="10152927" cy="646132"/>
      </dsp:txXfrm>
    </dsp:sp>
    <dsp:sp modelId="{454BC1FD-D3D9-43B8-B0C0-92025AAC502E}">
      <dsp:nvSpPr>
        <dsp:cNvPr id="0" name=""/>
        <dsp:cNvSpPr/>
      </dsp:nvSpPr>
      <dsp:spPr>
        <a:xfrm>
          <a:off x="0" y="4154203"/>
          <a:ext cx="10222835" cy="7160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schemeClr val="tx1"/>
              </a:solidFill>
              <a:latin typeface="Aptos" panose="020B0004020202020204" pitchFamily="34" charset="0"/>
            </a:rPr>
            <a:t>Persons with disabilities are and more likely to live in poverty (WHO, 2011). </a:t>
          </a:r>
          <a:endParaRPr lang="en-US" sz="1800" kern="1200" dirty="0">
            <a:solidFill>
              <a:schemeClr val="tx1"/>
            </a:solidFill>
            <a:latin typeface="Aptos" panose="020B0004020202020204" pitchFamily="34" charset="0"/>
          </a:endParaRPr>
        </a:p>
      </dsp:txBody>
      <dsp:txXfrm>
        <a:off x="34954" y="4189157"/>
        <a:ext cx="10152927" cy="6461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1B0724-8EC7-48F8-B3E8-43F7F9E756EC}">
      <dsp:nvSpPr>
        <dsp:cNvPr id="0" name=""/>
        <dsp:cNvSpPr/>
      </dsp:nvSpPr>
      <dsp:spPr>
        <a:xfrm rot="5400000">
          <a:off x="6784371" y="-2905102"/>
          <a:ext cx="7324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Blindness, low vision, and color blindness. </a:t>
          </a:r>
        </a:p>
      </dsp:txBody>
      <dsp:txXfrm rot="-5400000">
        <a:off x="3785615" y="129410"/>
        <a:ext cx="6694228" cy="660960"/>
      </dsp:txXfrm>
    </dsp:sp>
    <dsp:sp modelId="{ED7E9425-4FF8-44BA-9BCE-A54C85D45F6F}">
      <dsp:nvSpPr>
        <dsp:cNvPr id="0" name=""/>
        <dsp:cNvSpPr/>
      </dsp:nvSpPr>
      <dsp:spPr>
        <a:xfrm>
          <a:off x="0" y="2094"/>
          <a:ext cx="3785616" cy="915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Visual disabilities</a:t>
          </a:r>
          <a:endParaRPr lang="en-US" sz="2500" kern="1200" dirty="0"/>
        </a:p>
      </dsp:txBody>
      <dsp:txXfrm>
        <a:off x="44695" y="46789"/>
        <a:ext cx="3696226" cy="826200"/>
      </dsp:txXfrm>
    </dsp:sp>
    <dsp:sp modelId="{6AA4BBA3-5338-41AD-B5C2-895F1F835864}">
      <dsp:nvSpPr>
        <dsp:cNvPr id="0" name=""/>
        <dsp:cNvSpPr/>
      </dsp:nvSpPr>
      <dsp:spPr>
        <a:xfrm rot="5400000">
          <a:off x="6784371" y="-1943732"/>
          <a:ext cx="7324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Deafness and hearing loss.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Partial and total hearing loss.</a:t>
          </a:r>
        </a:p>
      </dsp:txBody>
      <dsp:txXfrm rot="-5400000">
        <a:off x="3785615" y="1090780"/>
        <a:ext cx="6694228" cy="660960"/>
      </dsp:txXfrm>
    </dsp:sp>
    <dsp:sp modelId="{63C927ED-452C-46C3-BF49-C892DB6462DC}">
      <dsp:nvSpPr>
        <dsp:cNvPr id="0" name=""/>
        <dsp:cNvSpPr/>
      </dsp:nvSpPr>
      <dsp:spPr>
        <a:xfrm>
          <a:off x="0" y="963463"/>
          <a:ext cx="3785616" cy="915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Hearing disabilities</a:t>
          </a:r>
          <a:r>
            <a:rPr lang="en-US" sz="2500" kern="1200" dirty="0"/>
            <a:t> </a:t>
          </a:r>
        </a:p>
      </dsp:txBody>
      <dsp:txXfrm>
        <a:off x="44695" y="1008158"/>
        <a:ext cx="3696226" cy="826200"/>
      </dsp:txXfrm>
    </dsp:sp>
    <dsp:sp modelId="{D179EA40-7169-4E3B-8FEC-0B1A7787AECF}">
      <dsp:nvSpPr>
        <dsp:cNvPr id="0" name=""/>
        <dsp:cNvSpPr/>
      </dsp:nvSpPr>
      <dsp:spPr>
        <a:xfrm rot="5400000">
          <a:off x="6784371" y="-982363"/>
          <a:ext cx="7324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Difficulty using a mouse or keyboard due to limited mobility. </a:t>
          </a:r>
        </a:p>
      </dsp:txBody>
      <dsp:txXfrm rot="-5400000">
        <a:off x="3785615" y="2052149"/>
        <a:ext cx="6694228" cy="660960"/>
      </dsp:txXfrm>
    </dsp:sp>
    <dsp:sp modelId="{DF04A74D-53DD-4E3A-A11C-A89FA41B7ECD}">
      <dsp:nvSpPr>
        <dsp:cNvPr id="0" name=""/>
        <dsp:cNvSpPr/>
      </dsp:nvSpPr>
      <dsp:spPr>
        <a:xfrm>
          <a:off x="0" y="1924833"/>
          <a:ext cx="3785616" cy="915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Motor (physical) disabilities</a:t>
          </a:r>
          <a:r>
            <a:rPr lang="en-US" sz="2500" kern="1200" dirty="0"/>
            <a:t> </a:t>
          </a:r>
        </a:p>
      </dsp:txBody>
      <dsp:txXfrm>
        <a:off x="44695" y="1969528"/>
        <a:ext cx="3696226" cy="826200"/>
      </dsp:txXfrm>
    </dsp:sp>
    <dsp:sp modelId="{1F9B17AF-9A2B-4E87-8FDA-4B33EB268369}">
      <dsp:nvSpPr>
        <dsp:cNvPr id="0" name=""/>
        <dsp:cNvSpPr/>
      </dsp:nvSpPr>
      <dsp:spPr>
        <a:xfrm rot="5400000">
          <a:off x="6784371" y="-20993"/>
          <a:ext cx="7324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Dyslexia, memory impairments, attention disorders, and intellectual disabilities. </a:t>
          </a:r>
        </a:p>
      </dsp:txBody>
      <dsp:txXfrm rot="-5400000">
        <a:off x="3785615" y="3013519"/>
        <a:ext cx="6694228" cy="660960"/>
      </dsp:txXfrm>
    </dsp:sp>
    <dsp:sp modelId="{F54DBFEC-E427-43F1-87A7-E4789FD7587B}">
      <dsp:nvSpPr>
        <dsp:cNvPr id="0" name=""/>
        <dsp:cNvSpPr/>
      </dsp:nvSpPr>
      <dsp:spPr>
        <a:xfrm>
          <a:off x="0" y="2886203"/>
          <a:ext cx="3785616" cy="915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Cognitive and learning disabilities</a:t>
          </a:r>
          <a:r>
            <a:rPr lang="en-US" sz="2500" kern="1200" dirty="0"/>
            <a:t> </a:t>
          </a:r>
        </a:p>
      </dsp:txBody>
      <dsp:txXfrm>
        <a:off x="44695" y="2930898"/>
        <a:ext cx="3696226" cy="826200"/>
      </dsp:txXfrm>
    </dsp:sp>
    <dsp:sp modelId="{F11F86F0-8337-495B-A589-7B54B11649B2}">
      <dsp:nvSpPr>
        <dsp:cNvPr id="0" name=""/>
        <dsp:cNvSpPr/>
      </dsp:nvSpPr>
      <dsp:spPr>
        <a:xfrm rot="5400000">
          <a:off x="6784371" y="940376"/>
          <a:ext cx="7324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Conditions that affect verbal communication.</a:t>
          </a:r>
        </a:p>
      </dsp:txBody>
      <dsp:txXfrm rot="-5400000">
        <a:off x="3785615" y="3974888"/>
        <a:ext cx="6694228" cy="660960"/>
      </dsp:txXfrm>
    </dsp:sp>
    <dsp:sp modelId="{E518A141-A384-41AC-8E92-A8925C7B6826}">
      <dsp:nvSpPr>
        <dsp:cNvPr id="0" name=""/>
        <dsp:cNvSpPr/>
      </dsp:nvSpPr>
      <dsp:spPr>
        <a:xfrm>
          <a:off x="0" y="3847573"/>
          <a:ext cx="3785616" cy="9155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Speech disabilities</a:t>
          </a:r>
          <a:r>
            <a:rPr lang="en-US" sz="2500" kern="1200" dirty="0"/>
            <a:t> </a:t>
          </a:r>
        </a:p>
      </dsp:txBody>
      <dsp:txXfrm>
        <a:off x="44695" y="3892268"/>
        <a:ext cx="3696226" cy="826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7CFC0-DC4C-46CF-92D3-1C42F35D5A48}">
      <dsp:nvSpPr>
        <dsp:cNvPr id="0" name=""/>
        <dsp:cNvSpPr/>
      </dsp:nvSpPr>
      <dsp:spPr>
        <a:xfrm>
          <a:off x="0" y="64156"/>
          <a:ext cx="10515600" cy="798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Create equal opportunity </a:t>
          </a:r>
          <a:endParaRPr lang="en-US" sz="2000" kern="1200"/>
        </a:p>
      </dsp:txBody>
      <dsp:txXfrm>
        <a:off x="38981" y="103137"/>
        <a:ext cx="10437638" cy="720563"/>
      </dsp:txXfrm>
    </dsp:sp>
    <dsp:sp modelId="{76BE5246-06FB-40DD-97DD-8EAD8EE6657E}">
      <dsp:nvSpPr>
        <dsp:cNvPr id="0" name=""/>
        <dsp:cNvSpPr/>
      </dsp:nvSpPr>
      <dsp:spPr>
        <a:xfrm>
          <a:off x="0" y="920281"/>
          <a:ext cx="10515600" cy="798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Accessibility ensures that no one is excluded/no one is left out from participating in mainstream education, employment, or commerce, banking, and everyday life</a:t>
          </a:r>
        </a:p>
      </dsp:txBody>
      <dsp:txXfrm>
        <a:off x="38981" y="959262"/>
        <a:ext cx="10437638" cy="720563"/>
      </dsp:txXfrm>
    </dsp:sp>
    <dsp:sp modelId="{A50C2547-F70F-43E6-AEB1-C8709F98534B}">
      <dsp:nvSpPr>
        <dsp:cNvPr id="0" name=""/>
        <dsp:cNvSpPr/>
      </dsp:nvSpPr>
      <dsp:spPr>
        <a:xfrm>
          <a:off x="0" y="1776406"/>
          <a:ext cx="10515600" cy="798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Everyone benefits from accessibility (older persons, pregnant women, mothers with toddlers using strollers, those with hidden disabilities like arthritics</a:t>
          </a:r>
        </a:p>
      </dsp:txBody>
      <dsp:txXfrm>
        <a:off x="38981" y="1815387"/>
        <a:ext cx="10437638" cy="720563"/>
      </dsp:txXfrm>
    </dsp:sp>
    <dsp:sp modelId="{F8BEA781-7689-4945-AAE7-44625571211A}">
      <dsp:nvSpPr>
        <dsp:cNvPr id="0" name=""/>
        <dsp:cNvSpPr/>
      </dsp:nvSpPr>
      <dsp:spPr>
        <a:xfrm>
          <a:off x="0" y="2632531"/>
          <a:ext cx="10515600" cy="798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Independence</a:t>
          </a:r>
        </a:p>
      </dsp:txBody>
      <dsp:txXfrm>
        <a:off x="38981" y="2671512"/>
        <a:ext cx="10437638" cy="720563"/>
      </dsp:txXfrm>
    </dsp:sp>
    <dsp:sp modelId="{F72A193C-F1E9-49B0-97DE-377B2C646356}">
      <dsp:nvSpPr>
        <dsp:cNvPr id="0" name=""/>
        <dsp:cNvSpPr/>
      </dsp:nvSpPr>
      <dsp:spPr>
        <a:xfrm>
          <a:off x="0" y="3488656"/>
          <a:ext cx="10515600" cy="7985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Businesses can reach a larger market and increase sales, revenue and profit for 5 million PWDs/families/friends/</a:t>
          </a:r>
        </a:p>
      </dsp:txBody>
      <dsp:txXfrm>
        <a:off x="38981" y="3527637"/>
        <a:ext cx="10437638" cy="72056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E32FC-9D6D-4A4C-8F61-75C95BB116CA}">
      <dsp:nvSpPr>
        <dsp:cNvPr id="0" name=""/>
        <dsp:cNvSpPr/>
      </dsp:nvSpPr>
      <dsp:spPr>
        <a:xfrm>
          <a:off x="0" y="42799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WCAG stands for </a:t>
          </a:r>
          <a:r>
            <a:rPr lang="en-US" sz="3200" b="1" kern="1200"/>
            <a:t>Web Content Accessibility Guidelines</a:t>
          </a:r>
          <a:r>
            <a:rPr lang="en-US" sz="3200" kern="1200"/>
            <a:t>.</a:t>
          </a:r>
        </a:p>
      </dsp:txBody>
      <dsp:txXfrm>
        <a:off x="62141" y="104940"/>
        <a:ext cx="6542551" cy="1148678"/>
      </dsp:txXfrm>
    </dsp:sp>
    <dsp:sp modelId="{B69071EB-149E-4736-907C-C7A0206DCD46}">
      <dsp:nvSpPr>
        <dsp:cNvPr id="0" name=""/>
        <dsp:cNvSpPr/>
      </dsp:nvSpPr>
      <dsp:spPr>
        <a:xfrm>
          <a:off x="0" y="1407919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-4050717"/>
                <a:satOff val="-275"/>
                <a:lumOff val="65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0717"/>
                <a:satOff val="-275"/>
                <a:lumOff val="65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0717"/>
                <a:satOff val="-275"/>
                <a:lumOff val="65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Published by the </a:t>
          </a:r>
          <a:r>
            <a:rPr lang="en-US" sz="3200" b="1" kern="1200"/>
            <a:t>World Wide Web Consortium (W3C)</a:t>
          </a:r>
          <a:r>
            <a:rPr lang="en-US" sz="3200" kern="1200"/>
            <a:t>. </a:t>
          </a:r>
        </a:p>
      </dsp:txBody>
      <dsp:txXfrm>
        <a:off x="62141" y="1470060"/>
        <a:ext cx="6542551" cy="1148678"/>
      </dsp:txXfrm>
    </dsp:sp>
    <dsp:sp modelId="{3D1C7CFC-A1C4-45D8-8ECA-915F4DA1D737}">
      <dsp:nvSpPr>
        <dsp:cNvPr id="0" name=""/>
        <dsp:cNvSpPr/>
      </dsp:nvSpPr>
      <dsp:spPr>
        <a:xfrm>
          <a:off x="0" y="2773040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-8101434"/>
                <a:satOff val="-551"/>
                <a:lumOff val="13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101434"/>
                <a:satOff val="-551"/>
                <a:lumOff val="13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101434"/>
                <a:satOff val="-551"/>
                <a:lumOff val="13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Provides international standards for making web content accessible.</a:t>
          </a:r>
        </a:p>
      </dsp:txBody>
      <dsp:txXfrm>
        <a:off x="62141" y="2835181"/>
        <a:ext cx="6542551" cy="1148678"/>
      </dsp:txXfrm>
    </dsp:sp>
    <dsp:sp modelId="{9CD2CCED-F203-4B55-BB2B-9560971A9BDE}">
      <dsp:nvSpPr>
        <dsp:cNvPr id="0" name=""/>
        <dsp:cNvSpPr/>
      </dsp:nvSpPr>
      <dsp:spPr>
        <a:xfrm>
          <a:off x="0" y="4138160"/>
          <a:ext cx="6666833" cy="127296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Helps ensure websites are usable by people with disabilities.</a:t>
          </a:r>
        </a:p>
      </dsp:txBody>
      <dsp:txXfrm>
        <a:off x="62141" y="4200301"/>
        <a:ext cx="6542551" cy="11486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555BC6-99C8-4748-A619-154A4DA892A2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790404-DFC8-41C7-A2F3-EF85939925CC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Perceivable: </a:t>
          </a:r>
          <a:r>
            <a:rPr lang="en-US" sz="3000" kern="1200"/>
            <a:t>Information must be presented in ways users can perceive. </a:t>
          </a:r>
        </a:p>
      </dsp:txBody>
      <dsp:txXfrm>
        <a:off x="0" y="0"/>
        <a:ext cx="10515600" cy="1087834"/>
      </dsp:txXfrm>
    </dsp:sp>
    <dsp:sp modelId="{A9A42D1F-2E5A-45A6-A7B8-48EE102CE90B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EE5E74-0D63-42BC-8685-7656A922A43A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Operable: </a:t>
          </a:r>
          <a:r>
            <a:rPr lang="en-US" sz="3000" kern="1200"/>
            <a:t>Interface components must be usable.</a:t>
          </a:r>
        </a:p>
      </dsp:txBody>
      <dsp:txXfrm>
        <a:off x="0" y="1087834"/>
        <a:ext cx="10515600" cy="1087834"/>
      </dsp:txXfrm>
    </dsp:sp>
    <dsp:sp modelId="{0DA1F2DE-1961-4B58-9755-4FB76C42738B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6F5793-475E-4E59-AD07-35F5DF284F43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Understandable:</a:t>
          </a:r>
          <a:r>
            <a:rPr lang="en-US" sz="3000" kern="1200"/>
            <a:t> Information and operation should be easy to understand. </a:t>
          </a:r>
        </a:p>
      </dsp:txBody>
      <dsp:txXfrm>
        <a:off x="0" y="2175669"/>
        <a:ext cx="10515600" cy="1087834"/>
      </dsp:txXfrm>
    </dsp:sp>
    <dsp:sp modelId="{35672AA0-6667-4C67-A79A-3E05CB267582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A1FF7A-4C55-44B6-8F87-0B1B8768CA25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Robust: </a:t>
          </a:r>
          <a:r>
            <a:rPr lang="en-US" sz="3000" kern="1200"/>
            <a:t>Content must work with current and future technologies. </a:t>
          </a:r>
        </a:p>
      </dsp:txBody>
      <dsp:txXfrm>
        <a:off x="0" y="3263503"/>
        <a:ext cx="10515600" cy="10878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AB607B-9E8A-4BD3-B943-F9719BFD5E07}">
      <dsp:nvSpPr>
        <dsp:cNvPr id="0" name=""/>
        <dsp:cNvSpPr/>
      </dsp:nvSpPr>
      <dsp:spPr>
        <a:xfrm>
          <a:off x="0" y="88405"/>
          <a:ext cx="10515600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Images: Provide text alternatives (alt text) for images. </a:t>
          </a:r>
        </a:p>
      </dsp:txBody>
      <dsp:txXfrm>
        <a:off x="28786" y="117191"/>
        <a:ext cx="10458028" cy="532107"/>
      </dsp:txXfrm>
    </dsp:sp>
    <dsp:sp modelId="{5BC61ED3-BB94-4C55-96BC-40E711A86E01}">
      <dsp:nvSpPr>
        <dsp:cNvPr id="0" name=""/>
        <dsp:cNvSpPr/>
      </dsp:nvSpPr>
      <dsp:spPr>
        <a:xfrm>
          <a:off x="0" y="747205"/>
          <a:ext cx="10515600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Scenario: </a:t>
          </a:r>
          <a:r>
            <a:rPr lang="en-US" sz="2400" kern="1200" dirty="0"/>
            <a:t>An online clothing store displays a picture of a blue jacket.</a:t>
          </a:r>
        </a:p>
      </dsp:txBody>
      <dsp:txXfrm>
        <a:off x="28786" y="775991"/>
        <a:ext cx="10458028" cy="532107"/>
      </dsp:txXfrm>
    </dsp:sp>
    <dsp:sp modelId="{1209596A-ABE3-4B64-90DB-57CF85FAB862}">
      <dsp:nvSpPr>
        <dsp:cNvPr id="0" name=""/>
        <dsp:cNvSpPr/>
      </dsp:nvSpPr>
      <dsp:spPr>
        <a:xfrm>
          <a:off x="0" y="1406005"/>
          <a:ext cx="10515600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Without accessibility</a:t>
          </a:r>
          <a:endParaRPr lang="en-US" sz="2400" kern="1200" dirty="0"/>
        </a:p>
      </dsp:txBody>
      <dsp:txXfrm>
        <a:off x="28786" y="1434791"/>
        <a:ext cx="10458028" cy="532107"/>
      </dsp:txXfrm>
    </dsp:sp>
    <dsp:sp modelId="{359E6000-645F-4266-98C9-922EB5945795}">
      <dsp:nvSpPr>
        <dsp:cNvPr id="0" name=""/>
        <dsp:cNvSpPr/>
      </dsp:nvSpPr>
      <dsp:spPr>
        <a:xfrm>
          <a:off x="0" y="1995685"/>
          <a:ext cx="1051560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A user with visual impairment using a screen reader only hears "image." </a:t>
          </a:r>
        </a:p>
      </dsp:txBody>
      <dsp:txXfrm>
        <a:off x="0" y="1995685"/>
        <a:ext cx="10515600" cy="397440"/>
      </dsp:txXfrm>
    </dsp:sp>
    <dsp:sp modelId="{A55F5EB4-FDEE-4134-9D12-12260B956967}">
      <dsp:nvSpPr>
        <dsp:cNvPr id="0" name=""/>
        <dsp:cNvSpPr/>
      </dsp:nvSpPr>
      <dsp:spPr>
        <a:xfrm>
          <a:off x="0" y="2393125"/>
          <a:ext cx="10515600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With accessibility</a:t>
          </a:r>
          <a:r>
            <a:rPr lang="en-US" sz="2400" kern="1200" dirty="0"/>
            <a:t> </a:t>
          </a:r>
        </a:p>
      </dsp:txBody>
      <dsp:txXfrm>
        <a:off x="28786" y="2421911"/>
        <a:ext cx="10458028" cy="532107"/>
      </dsp:txXfrm>
    </dsp:sp>
    <dsp:sp modelId="{2DE8A8A4-674C-44CF-8DBD-A3F4EC4B12F0}">
      <dsp:nvSpPr>
        <dsp:cNvPr id="0" name=""/>
        <dsp:cNvSpPr/>
      </dsp:nvSpPr>
      <dsp:spPr>
        <a:xfrm>
          <a:off x="0" y="2982805"/>
          <a:ext cx="1051560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The screen reader announces, </a:t>
          </a:r>
          <a:r>
            <a:rPr lang="en-US" sz="1900" i="1" kern="1200"/>
            <a:t>"Men's blue waterproof jacket with hood."</a:t>
          </a:r>
          <a:r>
            <a:rPr lang="en-US" sz="1900" kern="1200"/>
            <a:t> </a:t>
          </a:r>
        </a:p>
      </dsp:txBody>
      <dsp:txXfrm>
        <a:off x="0" y="2982805"/>
        <a:ext cx="10515600" cy="397440"/>
      </dsp:txXfrm>
    </dsp:sp>
    <dsp:sp modelId="{7D81FA32-FA7E-4F21-90AA-5D9DC1328812}">
      <dsp:nvSpPr>
        <dsp:cNvPr id="0" name=""/>
        <dsp:cNvSpPr/>
      </dsp:nvSpPr>
      <dsp:spPr>
        <a:xfrm>
          <a:off x="0" y="3380245"/>
          <a:ext cx="10515600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Benefit</a:t>
          </a:r>
          <a:r>
            <a:rPr lang="en-US" sz="2400" kern="1200" dirty="0"/>
            <a:t> </a:t>
          </a:r>
        </a:p>
      </dsp:txBody>
      <dsp:txXfrm>
        <a:off x="28786" y="3409031"/>
        <a:ext cx="10458028" cy="532107"/>
      </dsp:txXfrm>
    </dsp:sp>
    <dsp:sp modelId="{EBBBE599-B2C5-4DB8-83D6-A92BA007776B}">
      <dsp:nvSpPr>
        <dsp:cNvPr id="0" name=""/>
        <dsp:cNvSpPr/>
      </dsp:nvSpPr>
      <dsp:spPr>
        <a:xfrm>
          <a:off x="0" y="4039045"/>
          <a:ext cx="10515600" cy="5896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People who cannot see the image still understand what it shows.</a:t>
          </a:r>
        </a:p>
      </dsp:txBody>
      <dsp:txXfrm>
        <a:off x="28786" y="4067831"/>
        <a:ext cx="10458028" cy="53210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50236-EF70-4B8A-AA82-1843DD0D0B62}">
      <dsp:nvSpPr>
        <dsp:cNvPr id="0" name=""/>
        <dsp:cNvSpPr/>
      </dsp:nvSpPr>
      <dsp:spPr>
        <a:xfrm>
          <a:off x="0" y="22375"/>
          <a:ext cx="6666833" cy="91830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Add captions and transcripts for multimedia.</a:t>
          </a:r>
        </a:p>
      </dsp:txBody>
      <dsp:txXfrm>
        <a:off x="44828" y="67203"/>
        <a:ext cx="6577177" cy="828647"/>
      </dsp:txXfrm>
    </dsp:sp>
    <dsp:sp modelId="{532D27FF-84C7-48EE-8DDF-7CC31F4DD7C2}">
      <dsp:nvSpPr>
        <dsp:cNvPr id="0" name=""/>
        <dsp:cNvSpPr/>
      </dsp:nvSpPr>
      <dsp:spPr>
        <a:xfrm>
          <a:off x="0" y="940679"/>
          <a:ext cx="6666833" cy="618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Audios: Transcripts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Videos: captions</a:t>
          </a:r>
        </a:p>
      </dsp:txBody>
      <dsp:txXfrm>
        <a:off x="0" y="940679"/>
        <a:ext cx="6666833" cy="618930"/>
      </dsp:txXfrm>
    </dsp:sp>
    <dsp:sp modelId="{3B5F2E5D-8D91-4FF0-A4F3-9D4F1AADAF79}">
      <dsp:nvSpPr>
        <dsp:cNvPr id="0" name=""/>
        <dsp:cNvSpPr/>
      </dsp:nvSpPr>
      <dsp:spPr>
        <a:xfrm>
          <a:off x="0" y="1559609"/>
          <a:ext cx="6666833" cy="918303"/>
        </a:xfrm>
        <a:prstGeom prst="round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solidFill>
                <a:srgbClr val="FF0000"/>
              </a:solidFill>
            </a:rPr>
            <a:t>Captions for Videos Example:</a:t>
          </a:r>
          <a:endParaRPr lang="en-US" sz="2300" kern="1200" dirty="0">
            <a:solidFill>
              <a:srgbClr val="FF0000"/>
            </a:solidFill>
          </a:endParaRPr>
        </a:p>
      </dsp:txBody>
      <dsp:txXfrm>
        <a:off x="44828" y="1604437"/>
        <a:ext cx="6577177" cy="828647"/>
      </dsp:txXfrm>
    </dsp:sp>
    <dsp:sp modelId="{16787329-6E11-4517-9825-B5F69C3EFAD7}">
      <dsp:nvSpPr>
        <dsp:cNvPr id="0" name=""/>
        <dsp:cNvSpPr/>
      </dsp:nvSpPr>
      <dsp:spPr>
        <a:xfrm>
          <a:off x="0" y="2544153"/>
          <a:ext cx="6666833" cy="918303"/>
        </a:xfrm>
        <a:prstGeom prst="round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Scenario:</a:t>
          </a:r>
          <a:r>
            <a:rPr lang="en-US" sz="2300" kern="1200"/>
            <a:t> A university posts a recorded lecture online.</a:t>
          </a:r>
        </a:p>
      </dsp:txBody>
      <dsp:txXfrm>
        <a:off x="44828" y="2588981"/>
        <a:ext cx="6577177" cy="828647"/>
      </dsp:txXfrm>
    </dsp:sp>
    <dsp:sp modelId="{DE3964CF-B52D-4F0C-8D64-3A98F7C20F98}">
      <dsp:nvSpPr>
        <dsp:cNvPr id="0" name=""/>
        <dsp:cNvSpPr/>
      </dsp:nvSpPr>
      <dsp:spPr>
        <a:xfrm>
          <a:off x="0" y="3528696"/>
          <a:ext cx="6666833" cy="918303"/>
        </a:xfrm>
        <a:prstGeom prst="round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Without captions:</a:t>
          </a:r>
          <a:r>
            <a:rPr lang="en-US" sz="2300" kern="1200"/>
            <a:t> A student who is deaf cannot follow the lecture. </a:t>
          </a:r>
        </a:p>
      </dsp:txBody>
      <dsp:txXfrm>
        <a:off x="44828" y="3573524"/>
        <a:ext cx="6577177" cy="828647"/>
      </dsp:txXfrm>
    </dsp:sp>
    <dsp:sp modelId="{A9F25542-4A5B-440A-8E3C-DC3EFDB642B8}">
      <dsp:nvSpPr>
        <dsp:cNvPr id="0" name=""/>
        <dsp:cNvSpPr/>
      </dsp:nvSpPr>
      <dsp:spPr>
        <a:xfrm>
          <a:off x="0" y="4513240"/>
          <a:ext cx="6666833" cy="918303"/>
        </a:xfrm>
        <a:prstGeom prst="round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With captions:</a:t>
          </a:r>
          <a:r>
            <a:rPr lang="en-US" sz="2300" kern="1200"/>
            <a:t> The student reads the spoken content while watching the video. </a:t>
          </a:r>
        </a:p>
      </dsp:txBody>
      <dsp:txXfrm>
        <a:off x="44828" y="4558068"/>
        <a:ext cx="6577177" cy="82864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602C4-4579-4754-81AA-B5F4F27E8D14}">
      <dsp:nvSpPr>
        <dsp:cNvPr id="0" name=""/>
        <dsp:cNvSpPr/>
      </dsp:nvSpPr>
      <dsp:spPr>
        <a:xfrm>
          <a:off x="0" y="266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94428-BB8A-40F7-9D37-1DCA87890BDE}">
      <dsp:nvSpPr>
        <dsp:cNvPr id="0" name=""/>
        <dsp:cNvSpPr/>
      </dsp:nvSpPr>
      <dsp:spPr>
        <a:xfrm>
          <a:off x="0" y="2663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Audio Transcript Example:</a:t>
          </a:r>
          <a:endParaRPr lang="en-US" sz="2500" kern="1200" dirty="0"/>
        </a:p>
      </dsp:txBody>
      <dsp:txXfrm>
        <a:off x="0" y="2663"/>
        <a:ext cx="6666833" cy="908098"/>
      </dsp:txXfrm>
    </dsp:sp>
    <dsp:sp modelId="{CAB7582D-1FF4-4D33-BE49-FB4C55A5BB08}">
      <dsp:nvSpPr>
        <dsp:cNvPr id="0" name=""/>
        <dsp:cNvSpPr/>
      </dsp:nvSpPr>
      <dsp:spPr>
        <a:xfrm>
          <a:off x="0" y="910762"/>
          <a:ext cx="6666833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402F8C-1FB5-46AD-88C9-DF2D89B1CA12}">
      <dsp:nvSpPr>
        <dsp:cNvPr id="0" name=""/>
        <dsp:cNvSpPr/>
      </dsp:nvSpPr>
      <dsp:spPr>
        <a:xfrm>
          <a:off x="0" y="910762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FF0000"/>
              </a:solidFill>
            </a:rPr>
            <a:t>Scenario:</a:t>
          </a:r>
          <a:r>
            <a:rPr lang="en-US" sz="2500" kern="1200" dirty="0">
              <a:solidFill>
                <a:srgbClr val="FF0000"/>
              </a:solidFill>
            </a:rPr>
            <a:t> </a:t>
          </a:r>
          <a:r>
            <a:rPr lang="en-US" sz="2500" kern="1200" dirty="0"/>
            <a:t>A company publishes a podcast explaining a new product.</a:t>
          </a:r>
        </a:p>
      </dsp:txBody>
      <dsp:txXfrm>
        <a:off x="0" y="910762"/>
        <a:ext cx="6666833" cy="908098"/>
      </dsp:txXfrm>
    </dsp:sp>
    <dsp:sp modelId="{D2DCA1C6-DA62-49A0-B621-BF99C224947D}">
      <dsp:nvSpPr>
        <dsp:cNvPr id="0" name=""/>
        <dsp:cNvSpPr/>
      </dsp:nvSpPr>
      <dsp:spPr>
        <a:xfrm>
          <a:off x="0" y="1818861"/>
          <a:ext cx="6666833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62CA0B-60C3-40D3-ABAA-6E13074D49A1}">
      <dsp:nvSpPr>
        <dsp:cNvPr id="0" name=""/>
        <dsp:cNvSpPr/>
      </dsp:nvSpPr>
      <dsp:spPr>
        <a:xfrm>
          <a:off x="0" y="1818861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Without a transcript:</a:t>
          </a:r>
          <a:r>
            <a:rPr lang="en-US" sz="2500" kern="1200"/>
            <a:t> People who are deaf or prefer reading cannot access the information. </a:t>
          </a:r>
        </a:p>
      </dsp:txBody>
      <dsp:txXfrm>
        <a:off x="0" y="1818861"/>
        <a:ext cx="6666833" cy="908098"/>
      </dsp:txXfrm>
    </dsp:sp>
    <dsp:sp modelId="{D77D55E0-7BC7-4E83-9782-B0B13AB637CB}">
      <dsp:nvSpPr>
        <dsp:cNvPr id="0" name=""/>
        <dsp:cNvSpPr/>
      </dsp:nvSpPr>
      <dsp:spPr>
        <a:xfrm>
          <a:off x="0" y="2726960"/>
          <a:ext cx="6666833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CE7885-34A3-4599-B16F-E93AA941C956}">
      <dsp:nvSpPr>
        <dsp:cNvPr id="0" name=""/>
        <dsp:cNvSpPr/>
      </dsp:nvSpPr>
      <dsp:spPr>
        <a:xfrm>
          <a:off x="0" y="2726960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With a transcript:</a:t>
          </a:r>
          <a:r>
            <a:rPr lang="en-US" sz="2500" kern="1200"/>
            <a:t> Users can read the full conversation. </a:t>
          </a:r>
        </a:p>
      </dsp:txBody>
      <dsp:txXfrm>
        <a:off x="0" y="2726960"/>
        <a:ext cx="6666833" cy="908098"/>
      </dsp:txXfrm>
    </dsp:sp>
    <dsp:sp modelId="{99681C1D-3C71-4C54-8C49-F94CA4CE77D5}">
      <dsp:nvSpPr>
        <dsp:cNvPr id="0" name=""/>
        <dsp:cNvSpPr/>
      </dsp:nvSpPr>
      <dsp:spPr>
        <a:xfrm>
          <a:off x="0" y="3635058"/>
          <a:ext cx="6666833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F46DA34-3F17-4D2B-8922-BE36A790F2DB}">
      <dsp:nvSpPr>
        <dsp:cNvPr id="0" name=""/>
        <dsp:cNvSpPr/>
      </dsp:nvSpPr>
      <dsp:spPr>
        <a:xfrm>
          <a:off x="0" y="3635058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Benefit:</a:t>
          </a:r>
          <a:r>
            <a:rPr lang="en-US" sz="2500" kern="1200"/>
            <a:t> Everyone can access the same content in a format that works for them.</a:t>
          </a:r>
        </a:p>
      </dsp:txBody>
      <dsp:txXfrm>
        <a:off x="0" y="3635058"/>
        <a:ext cx="6666833" cy="908098"/>
      </dsp:txXfrm>
    </dsp:sp>
    <dsp:sp modelId="{3D648482-1EB2-4F4B-8871-F60657ADA141}">
      <dsp:nvSpPr>
        <dsp:cNvPr id="0" name=""/>
        <dsp:cNvSpPr/>
      </dsp:nvSpPr>
      <dsp:spPr>
        <a:xfrm>
          <a:off x="0" y="4543157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BAD3CC7-A742-458A-8711-125ED13B4EBF}">
      <dsp:nvSpPr>
        <dsp:cNvPr id="0" name=""/>
        <dsp:cNvSpPr/>
      </dsp:nvSpPr>
      <dsp:spPr>
        <a:xfrm>
          <a:off x="0" y="4543157"/>
          <a:ext cx="6666833" cy="9080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Benefit:</a:t>
          </a:r>
          <a:r>
            <a:rPr lang="en-US" sz="2500" kern="1200" dirty="0"/>
            <a:t> Users with hearing impairments can access the same information.</a:t>
          </a:r>
        </a:p>
      </dsp:txBody>
      <dsp:txXfrm>
        <a:off x="0" y="4543157"/>
        <a:ext cx="6666833" cy="90809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8CD34-DE0A-4D5A-9ACF-C25B5A5C5AD8}">
      <dsp:nvSpPr>
        <dsp:cNvPr id="0" name=""/>
        <dsp:cNvSpPr/>
      </dsp:nvSpPr>
      <dsp:spPr>
        <a:xfrm>
          <a:off x="0" y="103336"/>
          <a:ext cx="6666833" cy="878377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High Color Contrast</a:t>
          </a:r>
        </a:p>
      </dsp:txBody>
      <dsp:txXfrm>
        <a:off x="42879" y="146215"/>
        <a:ext cx="6581075" cy="792619"/>
      </dsp:txXfrm>
    </dsp:sp>
    <dsp:sp modelId="{667865FE-0453-481E-976B-E3E6A1580384}">
      <dsp:nvSpPr>
        <dsp:cNvPr id="0" name=""/>
        <dsp:cNvSpPr/>
      </dsp:nvSpPr>
      <dsp:spPr>
        <a:xfrm>
          <a:off x="0" y="1045073"/>
          <a:ext cx="6666833" cy="878377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Scenario:</a:t>
          </a:r>
          <a:r>
            <a:rPr lang="en-US" sz="2200" kern="1200"/>
            <a:t> A website uses light gray text on a white background.</a:t>
          </a:r>
        </a:p>
      </dsp:txBody>
      <dsp:txXfrm>
        <a:off x="42879" y="1087952"/>
        <a:ext cx="6581075" cy="792619"/>
      </dsp:txXfrm>
    </dsp:sp>
    <dsp:sp modelId="{461938B4-C0E9-43D5-868C-8443BE2EC38D}">
      <dsp:nvSpPr>
        <dsp:cNvPr id="0" name=""/>
        <dsp:cNvSpPr/>
      </dsp:nvSpPr>
      <dsp:spPr>
        <a:xfrm>
          <a:off x="0" y="1986811"/>
          <a:ext cx="6666833" cy="878377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Without sufficient contrast</a:t>
          </a:r>
          <a:r>
            <a:rPr lang="en-US" sz="2200" kern="1200" dirty="0"/>
            <a:t> </a:t>
          </a:r>
        </a:p>
      </dsp:txBody>
      <dsp:txXfrm>
        <a:off x="42879" y="2029690"/>
        <a:ext cx="6581075" cy="792619"/>
      </dsp:txXfrm>
    </dsp:sp>
    <dsp:sp modelId="{066B92D3-FDA8-42A0-9F2D-98FF312C217E}">
      <dsp:nvSpPr>
        <dsp:cNvPr id="0" name=""/>
        <dsp:cNvSpPr/>
      </dsp:nvSpPr>
      <dsp:spPr>
        <a:xfrm>
          <a:off x="0" y="2865188"/>
          <a:ext cx="6666833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People with low vision struggle to read the text. </a:t>
          </a:r>
        </a:p>
      </dsp:txBody>
      <dsp:txXfrm>
        <a:off x="0" y="2865188"/>
        <a:ext cx="6666833" cy="364320"/>
      </dsp:txXfrm>
    </dsp:sp>
    <dsp:sp modelId="{8C780F78-2822-4E30-973A-DD6AFCE01500}">
      <dsp:nvSpPr>
        <dsp:cNvPr id="0" name=""/>
        <dsp:cNvSpPr/>
      </dsp:nvSpPr>
      <dsp:spPr>
        <a:xfrm>
          <a:off x="0" y="3229508"/>
          <a:ext cx="6666833" cy="878377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With sufficient contrast</a:t>
          </a:r>
          <a:endParaRPr lang="en-US" sz="2200" kern="1200" dirty="0"/>
        </a:p>
      </dsp:txBody>
      <dsp:txXfrm>
        <a:off x="42879" y="3272387"/>
        <a:ext cx="6581075" cy="792619"/>
      </dsp:txXfrm>
    </dsp:sp>
    <dsp:sp modelId="{A36A5D04-017E-49BC-91E4-522D628266E4}">
      <dsp:nvSpPr>
        <dsp:cNvPr id="0" name=""/>
        <dsp:cNvSpPr/>
      </dsp:nvSpPr>
      <dsp:spPr>
        <a:xfrm>
          <a:off x="0" y="4107886"/>
          <a:ext cx="6666833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Black text on a white background is much easier to read. </a:t>
          </a:r>
        </a:p>
      </dsp:txBody>
      <dsp:txXfrm>
        <a:off x="0" y="4107886"/>
        <a:ext cx="6666833" cy="364320"/>
      </dsp:txXfrm>
    </dsp:sp>
    <dsp:sp modelId="{D6236FFA-1481-4B89-AAAA-9F2F298BB54C}">
      <dsp:nvSpPr>
        <dsp:cNvPr id="0" name=""/>
        <dsp:cNvSpPr/>
      </dsp:nvSpPr>
      <dsp:spPr>
        <a:xfrm>
          <a:off x="0" y="4472206"/>
          <a:ext cx="6666833" cy="878377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Benefit:</a:t>
          </a:r>
          <a:r>
            <a:rPr lang="en-US" sz="2200" kern="1200"/>
            <a:t> Content becomes readable for users with visual impairments and in bright lighting conditions.</a:t>
          </a:r>
        </a:p>
      </dsp:txBody>
      <dsp:txXfrm>
        <a:off x="42879" y="4515085"/>
        <a:ext cx="6581075" cy="79261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13899-8ACC-4BFB-B9DC-EA0CB735D95C}">
      <dsp:nvSpPr>
        <dsp:cNvPr id="0" name=""/>
        <dsp:cNvSpPr/>
      </dsp:nvSpPr>
      <dsp:spPr>
        <a:xfrm>
          <a:off x="0" y="5878"/>
          <a:ext cx="1051560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Text Layout: Allow text resizing up to 200% without loss of functionality or breaking the layout</a:t>
          </a:r>
        </a:p>
      </dsp:txBody>
      <dsp:txXfrm>
        <a:off x="40780" y="46658"/>
        <a:ext cx="10434040" cy="753819"/>
      </dsp:txXfrm>
    </dsp:sp>
    <dsp:sp modelId="{205D5210-E463-4064-8061-510B97F3263E}">
      <dsp:nvSpPr>
        <dsp:cNvPr id="0" name=""/>
        <dsp:cNvSpPr/>
      </dsp:nvSpPr>
      <dsp:spPr>
        <a:xfrm>
          <a:off x="0" y="901738"/>
          <a:ext cx="1051560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Scenario:</a:t>
          </a:r>
          <a:r>
            <a:rPr lang="en-US" sz="2100" kern="1200" dirty="0"/>
            <a:t> An elderly person, a person with albinism, or a person with low vision visits an online pharmacy.</a:t>
          </a:r>
        </a:p>
      </dsp:txBody>
      <dsp:txXfrm>
        <a:off x="40780" y="942518"/>
        <a:ext cx="10434040" cy="753819"/>
      </dsp:txXfrm>
    </dsp:sp>
    <dsp:sp modelId="{0B550ABA-8EE9-45BE-9EBB-1459A65A657E}">
      <dsp:nvSpPr>
        <dsp:cNvPr id="0" name=""/>
        <dsp:cNvSpPr/>
      </dsp:nvSpPr>
      <dsp:spPr>
        <a:xfrm>
          <a:off x="0" y="1797598"/>
          <a:ext cx="1051560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Without accessibility</a:t>
          </a:r>
          <a:endParaRPr lang="en-US" sz="2100" kern="1200" dirty="0"/>
        </a:p>
      </dsp:txBody>
      <dsp:txXfrm>
        <a:off x="40780" y="1838378"/>
        <a:ext cx="10434040" cy="753819"/>
      </dsp:txXfrm>
    </dsp:sp>
    <dsp:sp modelId="{A33EBAF6-7B9D-4FBB-927A-F359ACA1C1B7}">
      <dsp:nvSpPr>
        <dsp:cNvPr id="0" name=""/>
        <dsp:cNvSpPr/>
      </dsp:nvSpPr>
      <dsp:spPr>
        <a:xfrm>
          <a:off x="0" y="2632978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Enlarging the text causes buttons to overlap and information to disappear. </a:t>
          </a:r>
        </a:p>
      </dsp:txBody>
      <dsp:txXfrm>
        <a:off x="0" y="2632978"/>
        <a:ext cx="10515600" cy="347760"/>
      </dsp:txXfrm>
    </dsp:sp>
    <dsp:sp modelId="{430C20A6-8D79-43CC-9AB1-C74C34D76004}">
      <dsp:nvSpPr>
        <dsp:cNvPr id="0" name=""/>
        <dsp:cNvSpPr/>
      </dsp:nvSpPr>
      <dsp:spPr>
        <a:xfrm>
          <a:off x="0" y="2980737"/>
          <a:ext cx="1051560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With accessibility:</a:t>
          </a:r>
          <a:r>
            <a:rPr lang="en-US" sz="2100" kern="1200"/>
            <a:t> </a:t>
          </a:r>
        </a:p>
      </dsp:txBody>
      <dsp:txXfrm>
        <a:off x="40780" y="3021517"/>
        <a:ext cx="10434040" cy="753819"/>
      </dsp:txXfrm>
    </dsp:sp>
    <dsp:sp modelId="{8FD45BA5-237F-4E8B-A611-C43782D40781}">
      <dsp:nvSpPr>
        <dsp:cNvPr id="0" name=""/>
        <dsp:cNvSpPr/>
      </dsp:nvSpPr>
      <dsp:spPr>
        <a:xfrm>
          <a:off x="0" y="3816118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The user increases text size to 200%, and the page remains easy to read and navigate. </a:t>
          </a:r>
        </a:p>
      </dsp:txBody>
      <dsp:txXfrm>
        <a:off x="0" y="3816118"/>
        <a:ext cx="10515600" cy="347760"/>
      </dsp:txXfrm>
    </dsp:sp>
    <dsp:sp modelId="{547B2231-F6D1-460C-8798-94ED6A23A0D5}">
      <dsp:nvSpPr>
        <dsp:cNvPr id="0" name=""/>
        <dsp:cNvSpPr/>
      </dsp:nvSpPr>
      <dsp:spPr>
        <a:xfrm>
          <a:off x="0" y="4163877"/>
          <a:ext cx="10515600" cy="8353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Benefit:</a:t>
          </a:r>
          <a:r>
            <a:rPr lang="en-US" sz="2100" kern="1200"/>
            <a:t> People with low vision can comfortably access the content.</a:t>
          </a:r>
        </a:p>
      </dsp:txBody>
      <dsp:txXfrm>
        <a:off x="40780" y="4204657"/>
        <a:ext cx="10434040" cy="75381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10D33-BC9D-4A59-B239-55A9C64E11E1}">
      <dsp:nvSpPr>
        <dsp:cNvPr id="0" name=""/>
        <dsp:cNvSpPr/>
      </dsp:nvSpPr>
      <dsp:spPr>
        <a:xfrm rot="5400000">
          <a:off x="6816183" y="-2945049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Ensure all functionality is available using a keyboard without a mouse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All page functionality is available using a keyboard </a:t>
          </a:r>
        </a:p>
      </dsp:txBody>
      <dsp:txXfrm rot="-5400000">
        <a:off x="3785615" y="118169"/>
        <a:ext cx="6697334" cy="603548"/>
      </dsp:txXfrm>
    </dsp:sp>
    <dsp:sp modelId="{D449C5A8-439B-4440-B332-35BD8DB5B3BD}">
      <dsp:nvSpPr>
        <dsp:cNvPr id="0" name=""/>
        <dsp:cNvSpPr/>
      </dsp:nvSpPr>
      <dsp:spPr>
        <a:xfrm>
          <a:off x="0" y="1912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Keyboard Navigation must be Accessibility</a:t>
          </a:r>
        </a:p>
      </dsp:txBody>
      <dsp:txXfrm>
        <a:off x="40813" y="42725"/>
        <a:ext cx="3703990" cy="754434"/>
      </dsp:txXfrm>
    </dsp:sp>
    <dsp:sp modelId="{5A90E5ED-89DB-4A67-93CC-8BDEB17095C7}">
      <dsp:nvSpPr>
        <dsp:cNvPr id="0" name=""/>
        <dsp:cNvSpPr/>
      </dsp:nvSpPr>
      <dsp:spPr>
        <a:xfrm rot="5400000">
          <a:off x="6816183" y="-2067186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A university student has a motor disability and cannot use a mouse.</a:t>
          </a:r>
        </a:p>
      </dsp:txBody>
      <dsp:txXfrm rot="-5400000">
        <a:off x="3785615" y="996032"/>
        <a:ext cx="6697334" cy="603548"/>
      </dsp:txXfrm>
    </dsp:sp>
    <dsp:sp modelId="{DF4264F1-F3FF-4F89-B84E-938BAD89FAF2}">
      <dsp:nvSpPr>
        <dsp:cNvPr id="0" name=""/>
        <dsp:cNvSpPr/>
      </dsp:nvSpPr>
      <dsp:spPr>
        <a:xfrm>
          <a:off x="0" y="879775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Scenario</a:t>
          </a:r>
          <a:endParaRPr lang="en-US" sz="1600" kern="1200"/>
        </a:p>
      </dsp:txBody>
      <dsp:txXfrm>
        <a:off x="40813" y="920588"/>
        <a:ext cx="3703990" cy="754434"/>
      </dsp:txXfrm>
    </dsp:sp>
    <dsp:sp modelId="{DF69AE4C-A4AB-4A37-95F3-41F1D15C50A9}">
      <dsp:nvSpPr>
        <dsp:cNvPr id="0" name=""/>
        <dsp:cNvSpPr/>
      </dsp:nvSpPr>
      <dsp:spPr>
        <a:xfrm rot="5400000">
          <a:off x="6816183" y="-1189323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The student cannot click menu items or submit online assignments. </a:t>
          </a:r>
        </a:p>
      </dsp:txBody>
      <dsp:txXfrm rot="-5400000">
        <a:off x="3785615" y="1873895"/>
        <a:ext cx="6697334" cy="603548"/>
      </dsp:txXfrm>
    </dsp:sp>
    <dsp:sp modelId="{B554BFF9-46FF-4774-BBBF-2BE9279FE903}">
      <dsp:nvSpPr>
        <dsp:cNvPr id="0" name=""/>
        <dsp:cNvSpPr/>
      </dsp:nvSpPr>
      <dsp:spPr>
        <a:xfrm>
          <a:off x="0" y="1757638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Without accessibility</a:t>
          </a:r>
          <a:endParaRPr lang="en-US" sz="1600" kern="1200"/>
        </a:p>
      </dsp:txBody>
      <dsp:txXfrm>
        <a:off x="40813" y="1798451"/>
        <a:ext cx="3703990" cy="754434"/>
      </dsp:txXfrm>
    </dsp:sp>
    <dsp:sp modelId="{655DD093-381C-4E9D-BC5D-29834BDA04AB}">
      <dsp:nvSpPr>
        <dsp:cNvPr id="0" name=""/>
        <dsp:cNvSpPr/>
      </dsp:nvSpPr>
      <dsp:spPr>
        <a:xfrm rot="5400000">
          <a:off x="6816183" y="-311459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The student uses the </a:t>
          </a:r>
          <a:r>
            <a:rPr lang="en-US" sz="1600" b="1" kern="1200"/>
            <a:t>Tab</a:t>
          </a:r>
          <a:r>
            <a:rPr lang="en-US" sz="1600" kern="1200"/>
            <a:t>, </a:t>
          </a:r>
          <a:r>
            <a:rPr lang="en-US" sz="1600" b="1" kern="1200"/>
            <a:t>Enter</a:t>
          </a:r>
          <a:r>
            <a:rPr lang="en-US" sz="1600" kern="1200"/>
            <a:t>, and </a:t>
          </a:r>
          <a:r>
            <a:rPr lang="en-US" sz="1600" b="1" kern="1200"/>
            <a:t>Arrow</a:t>
          </a:r>
          <a:r>
            <a:rPr lang="en-US" sz="1600" kern="1200"/>
            <a:t> keys to navigate the website and submit assignments. </a:t>
          </a:r>
        </a:p>
      </dsp:txBody>
      <dsp:txXfrm rot="-5400000">
        <a:off x="3785615" y="2751759"/>
        <a:ext cx="6697334" cy="603548"/>
      </dsp:txXfrm>
    </dsp:sp>
    <dsp:sp modelId="{9532C904-32B5-47EF-B6AC-A1F8CA539AB4}">
      <dsp:nvSpPr>
        <dsp:cNvPr id="0" name=""/>
        <dsp:cNvSpPr/>
      </dsp:nvSpPr>
      <dsp:spPr>
        <a:xfrm>
          <a:off x="0" y="2635502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With accessibility</a:t>
          </a:r>
          <a:endParaRPr lang="en-US" sz="1600" kern="1200"/>
        </a:p>
      </dsp:txBody>
      <dsp:txXfrm>
        <a:off x="40813" y="2676315"/>
        <a:ext cx="3703990" cy="754434"/>
      </dsp:txXfrm>
    </dsp:sp>
    <dsp:sp modelId="{B4329D68-7951-482B-9131-1C4B97320419}">
      <dsp:nvSpPr>
        <dsp:cNvPr id="0" name=""/>
        <dsp:cNvSpPr/>
      </dsp:nvSpPr>
      <dsp:spPr>
        <a:xfrm>
          <a:off x="0" y="3513365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Benefit:</a:t>
          </a:r>
          <a:r>
            <a:rPr lang="en-US" sz="1600" kern="1200"/>
            <a:t> People who cannot use a mouse can still use the website independently.</a:t>
          </a:r>
        </a:p>
      </dsp:txBody>
      <dsp:txXfrm>
        <a:off x="40813" y="3554178"/>
        <a:ext cx="3703990" cy="75443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12D6D-389E-4D6F-A178-59AB7E0A2933}">
      <dsp:nvSpPr>
        <dsp:cNvPr id="0" name=""/>
        <dsp:cNvSpPr/>
      </dsp:nvSpPr>
      <dsp:spPr>
        <a:xfrm>
          <a:off x="0" y="1912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Flashing Content: Avoid flashing content that may trigger seizures.</a:t>
          </a:r>
        </a:p>
      </dsp:txBody>
      <dsp:txXfrm>
        <a:off x="40813" y="42725"/>
        <a:ext cx="3703990" cy="754434"/>
      </dsp:txXfrm>
    </dsp:sp>
    <dsp:sp modelId="{1DE043A8-0397-4230-8879-C5F16DD1BF8B}">
      <dsp:nvSpPr>
        <dsp:cNvPr id="0" name=""/>
        <dsp:cNvSpPr/>
      </dsp:nvSpPr>
      <dsp:spPr>
        <a:xfrm rot="5400000">
          <a:off x="6816183" y="-2067186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 news website displays an advertisement that flashes rapidly.</a:t>
          </a:r>
        </a:p>
      </dsp:txBody>
      <dsp:txXfrm rot="-5400000">
        <a:off x="3785615" y="996032"/>
        <a:ext cx="6697334" cy="603548"/>
      </dsp:txXfrm>
    </dsp:sp>
    <dsp:sp modelId="{7FFBB215-B93E-479F-AEAF-56F5BF8AC5A6}">
      <dsp:nvSpPr>
        <dsp:cNvPr id="0" name=""/>
        <dsp:cNvSpPr/>
      </dsp:nvSpPr>
      <dsp:spPr>
        <a:xfrm>
          <a:off x="0" y="879775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Scenario</a:t>
          </a:r>
          <a:endParaRPr lang="en-US" sz="1900" kern="1200"/>
        </a:p>
      </dsp:txBody>
      <dsp:txXfrm>
        <a:off x="40813" y="920588"/>
        <a:ext cx="3703990" cy="754434"/>
      </dsp:txXfrm>
    </dsp:sp>
    <dsp:sp modelId="{04DF0804-2F14-4E25-9B31-52B06CB5E80A}">
      <dsp:nvSpPr>
        <dsp:cNvPr id="0" name=""/>
        <dsp:cNvSpPr/>
      </dsp:nvSpPr>
      <dsp:spPr>
        <a:xfrm rot="5400000">
          <a:off x="6816183" y="-1189323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The flashing may trigger seizures in users with photosensitive epilepsy. </a:t>
          </a:r>
        </a:p>
      </dsp:txBody>
      <dsp:txXfrm rot="-5400000">
        <a:off x="3785615" y="1873895"/>
        <a:ext cx="6697334" cy="603548"/>
      </dsp:txXfrm>
    </dsp:sp>
    <dsp:sp modelId="{72D04EA4-D51F-4BA5-945D-165E54E45C15}">
      <dsp:nvSpPr>
        <dsp:cNvPr id="0" name=""/>
        <dsp:cNvSpPr/>
      </dsp:nvSpPr>
      <dsp:spPr>
        <a:xfrm>
          <a:off x="0" y="1757638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Without accessibility</a:t>
          </a:r>
          <a:endParaRPr lang="en-US" sz="1900" kern="1200"/>
        </a:p>
      </dsp:txBody>
      <dsp:txXfrm>
        <a:off x="40813" y="1798451"/>
        <a:ext cx="3703990" cy="754434"/>
      </dsp:txXfrm>
    </dsp:sp>
    <dsp:sp modelId="{0CA29C27-5C1C-4BBD-9C5C-47CF13EA5DA1}">
      <dsp:nvSpPr>
        <dsp:cNvPr id="0" name=""/>
        <dsp:cNvSpPr/>
      </dsp:nvSpPr>
      <dsp:spPr>
        <a:xfrm rot="5400000">
          <a:off x="6816183" y="-311459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The advertisement does not flash more than three times per second. </a:t>
          </a:r>
        </a:p>
      </dsp:txBody>
      <dsp:txXfrm rot="-5400000">
        <a:off x="3785615" y="2751759"/>
        <a:ext cx="6697334" cy="603548"/>
      </dsp:txXfrm>
    </dsp:sp>
    <dsp:sp modelId="{19116A1F-02BF-4FDC-AAB1-E00F1B305968}">
      <dsp:nvSpPr>
        <dsp:cNvPr id="0" name=""/>
        <dsp:cNvSpPr/>
      </dsp:nvSpPr>
      <dsp:spPr>
        <a:xfrm>
          <a:off x="0" y="2635502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With accessibility</a:t>
          </a:r>
          <a:endParaRPr lang="en-US" sz="1900" kern="1200"/>
        </a:p>
      </dsp:txBody>
      <dsp:txXfrm>
        <a:off x="40813" y="2676315"/>
        <a:ext cx="3703990" cy="754434"/>
      </dsp:txXfrm>
    </dsp:sp>
    <dsp:sp modelId="{C778AC45-D51B-4909-A3BD-35FCA52B80B0}">
      <dsp:nvSpPr>
        <dsp:cNvPr id="0" name=""/>
        <dsp:cNvSpPr/>
      </dsp:nvSpPr>
      <dsp:spPr>
        <a:xfrm rot="5400000">
          <a:off x="6816183" y="566403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The website is safer for users with seizure disorders.</a:t>
          </a:r>
        </a:p>
      </dsp:txBody>
      <dsp:txXfrm rot="-5400000">
        <a:off x="3785615" y="3629621"/>
        <a:ext cx="6697334" cy="603548"/>
      </dsp:txXfrm>
    </dsp:sp>
    <dsp:sp modelId="{51B4E3C9-4242-4434-ABB9-7C243F83120B}">
      <dsp:nvSpPr>
        <dsp:cNvPr id="0" name=""/>
        <dsp:cNvSpPr/>
      </dsp:nvSpPr>
      <dsp:spPr>
        <a:xfrm>
          <a:off x="0" y="3513365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Benefit</a:t>
          </a:r>
          <a:endParaRPr lang="en-US" sz="1900" kern="1200"/>
        </a:p>
      </dsp:txBody>
      <dsp:txXfrm>
        <a:off x="40813" y="3554178"/>
        <a:ext cx="3703990" cy="75443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A83080-3FD5-4EF4-8078-A650886238E3}">
      <dsp:nvSpPr>
        <dsp:cNvPr id="0" name=""/>
        <dsp:cNvSpPr/>
      </dsp:nvSpPr>
      <dsp:spPr>
        <a:xfrm>
          <a:off x="0" y="1134"/>
          <a:ext cx="105156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Provide clear navigation. </a:t>
          </a:r>
        </a:p>
      </dsp:txBody>
      <dsp:txXfrm>
        <a:off x="27586" y="28720"/>
        <a:ext cx="10460428" cy="509938"/>
      </dsp:txXfrm>
    </dsp:sp>
    <dsp:sp modelId="{6F2B47D0-9838-48E7-B575-A64F2EEDFC94}">
      <dsp:nvSpPr>
        <dsp:cNvPr id="0" name=""/>
        <dsp:cNvSpPr/>
      </dsp:nvSpPr>
      <dsp:spPr>
        <a:xfrm>
          <a:off x="0" y="566244"/>
          <a:ext cx="105156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Users should be able to navigate, find content and determine where they are at any point</a:t>
          </a:r>
        </a:p>
      </dsp:txBody>
      <dsp:txXfrm>
        <a:off x="0" y="566244"/>
        <a:ext cx="10515600" cy="380880"/>
      </dsp:txXfrm>
    </dsp:sp>
    <dsp:sp modelId="{E28732E7-E698-43E2-81BC-3CEA3F7DE8FF}">
      <dsp:nvSpPr>
        <dsp:cNvPr id="0" name=""/>
        <dsp:cNvSpPr/>
      </dsp:nvSpPr>
      <dsp:spPr>
        <a:xfrm>
          <a:off x="0" y="947124"/>
          <a:ext cx="105156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Scenario</a:t>
          </a:r>
          <a:endParaRPr lang="en-US" sz="2300" kern="1200"/>
        </a:p>
      </dsp:txBody>
      <dsp:txXfrm>
        <a:off x="27586" y="974710"/>
        <a:ext cx="10460428" cy="509938"/>
      </dsp:txXfrm>
    </dsp:sp>
    <dsp:sp modelId="{0D16B472-0B2B-4D06-B5CC-88777C325445}">
      <dsp:nvSpPr>
        <dsp:cNvPr id="0" name=""/>
        <dsp:cNvSpPr/>
      </dsp:nvSpPr>
      <dsp:spPr>
        <a:xfrm>
          <a:off x="0" y="1512234"/>
          <a:ext cx="105156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A hospital website allows patients to book appointments.</a:t>
          </a:r>
        </a:p>
      </dsp:txBody>
      <dsp:txXfrm>
        <a:off x="0" y="1512234"/>
        <a:ext cx="10515600" cy="380880"/>
      </dsp:txXfrm>
    </dsp:sp>
    <dsp:sp modelId="{0C3ADD2A-C8B7-42D1-B808-279516142154}">
      <dsp:nvSpPr>
        <dsp:cNvPr id="0" name=""/>
        <dsp:cNvSpPr/>
      </dsp:nvSpPr>
      <dsp:spPr>
        <a:xfrm>
          <a:off x="0" y="1893114"/>
          <a:ext cx="105156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Without accessibility</a:t>
          </a:r>
          <a:endParaRPr lang="en-US" sz="2300" kern="1200"/>
        </a:p>
      </dsp:txBody>
      <dsp:txXfrm>
        <a:off x="27586" y="1920700"/>
        <a:ext cx="10460428" cy="509938"/>
      </dsp:txXfrm>
    </dsp:sp>
    <dsp:sp modelId="{5B8F55DB-DA9E-45A0-8C10-0E7BA7F1D9FB}">
      <dsp:nvSpPr>
        <dsp:cNvPr id="0" name=""/>
        <dsp:cNvSpPr/>
      </dsp:nvSpPr>
      <dsp:spPr>
        <a:xfrm>
          <a:off x="0" y="2458223"/>
          <a:ext cx="105156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The navigation menu changes on every page, making it difficult to find the appointment section. </a:t>
          </a:r>
        </a:p>
      </dsp:txBody>
      <dsp:txXfrm>
        <a:off x="0" y="2458223"/>
        <a:ext cx="10515600" cy="380880"/>
      </dsp:txXfrm>
    </dsp:sp>
    <dsp:sp modelId="{0CB7D11A-24C5-421A-AAC3-1284353DE210}">
      <dsp:nvSpPr>
        <dsp:cNvPr id="0" name=""/>
        <dsp:cNvSpPr/>
      </dsp:nvSpPr>
      <dsp:spPr>
        <a:xfrm>
          <a:off x="0" y="2839104"/>
          <a:ext cx="105156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With accessibility</a:t>
          </a:r>
          <a:endParaRPr lang="en-US" sz="2300" kern="1200"/>
        </a:p>
      </dsp:txBody>
      <dsp:txXfrm>
        <a:off x="27586" y="2866690"/>
        <a:ext cx="10460428" cy="509938"/>
      </dsp:txXfrm>
    </dsp:sp>
    <dsp:sp modelId="{D83694BF-51B9-4F40-ABBE-EAA70DD32477}">
      <dsp:nvSpPr>
        <dsp:cNvPr id="0" name=""/>
        <dsp:cNvSpPr/>
      </dsp:nvSpPr>
      <dsp:spPr>
        <a:xfrm>
          <a:off x="0" y="3404214"/>
          <a:ext cx="105156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/>
            <a:t>The menu remains in the same location on every page. </a:t>
          </a:r>
        </a:p>
      </dsp:txBody>
      <dsp:txXfrm>
        <a:off x="0" y="3404214"/>
        <a:ext cx="10515600" cy="380880"/>
      </dsp:txXfrm>
    </dsp:sp>
    <dsp:sp modelId="{29BD1E10-722E-4D0E-9991-3CBA71F7802E}">
      <dsp:nvSpPr>
        <dsp:cNvPr id="0" name=""/>
        <dsp:cNvSpPr/>
      </dsp:nvSpPr>
      <dsp:spPr>
        <a:xfrm>
          <a:off x="0" y="3785094"/>
          <a:ext cx="105156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/>
            <a:t>Benefit:</a:t>
          </a:r>
          <a:r>
            <a:rPr lang="en-US" sz="2300" kern="1200"/>
            <a:t> Users can easily find what they need without becoming confused.</a:t>
          </a:r>
        </a:p>
      </dsp:txBody>
      <dsp:txXfrm>
        <a:off x="27586" y="3812680"/>
        <a:ext cx="10460428" cy="509938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FF6A73-7997-4D1B-8058-18152E419853}">
      <dsp:nvSpPr>
        <dsp:cNvPr id="0" name=""/>
        <dsp:cNvSpPr/>
      </dsp:nvSpPr>
      <dsp:spPr>
        <a:xfrm>
          <a:off x="0" y="60749"/>
          <a:ext cx="10515600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Accessible Forms</a:t>
          </a:r>
          <a:endParaRPr lang="en-US" sz="2500" kern="1200"/>
        </a:p>
      </dsp:txBody>
      <dsp:txXfrm>
        <a:off x="29985" y="90734"/>
        <a:ext cx="10455630" cy="554280"/>
      </dsp:txXfrm>
    </dsp:sp>
    <dsp:sp modelId="{34A96CB2-ED65-4215-9E22-77CC1A0AC7BB}">
      <dsp:nvSpPr>
        <dsp:cNvPr id="0" name=""/>
        <dsp:cNvSpPr/>
      </dsp:nvSpPr>
      <dsp:spPr>
        <a:xfrm>
          <a:off x="0" y="746999"/>
          <a:ext cx="10515600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Scenario</a:t>
          </a:r>
          <a:endParaRPr lang="en-US" sz="2500" kern="1200"/>
        </a:p>
      </dsp:txBody>
      <dsp:txXfrm>
        <a:off x="29985" y="776984"/>
        <a:ext cx="10455630" cy="554280"/>
      </dsp:txXfrm>
    </dsp:sp>
    <dsp:sp modelId="{D112AEB5-78AE-42D7-9286-FAD8EC0F2BE2}">
      <dsp:nvSpPr>
        <dsp:cNvPr id="0" name=""/>
        <dsp:cNvSpPr/>
      </dsp:nvSpPr>
      <dsp:spPr>
        <a:xfrm>
          <a:off x="0" y="1361249"/>
          <a:ext cx="105156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A job applicant fills out an online application.</a:t>
          </a:r>
        </a:p>
      </dsp:txBody>
      <dsp:txXfrm>
        <a:off x="0" y="1361249"/>
        <a:ext cx="10515600" cy="414000"/>
      </dsp:txXfrm>
    </dsp:sp>
    <dsp:sp modelId="{B110D43E-2156-41EE-B282-3D5651F01617}">
      <dsp:nvSpPr>
        <dsp:cNvPr id="0" name=""/>
        <dsp:cNvSpPr/>
      </dsp:nvSpPr>
      <dsp:spPr>
        <a:xfrm>
          <a:off x="0" y="1775249"/>
          <a:ext cx="10515600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Without accessibility</a:t>
          </a:r>
          <a:endParaRPr lang="en-US" sz="2500" kern="1200"/>
        </a:p>
      </dsp:txBody>
      <dsp:txXfrm>
        <a:off x="29985" y="1805234"/>
        <a:ext cx="10455630" cy="554280"/>
      </dsp:txXfrm>
    </dsp:sp>
    <dsp:sp modelId="{70D8C677-2BE5-40DF-B569-550AAB99B6FE}">
      <dsp:nvSpPr>
        <dsp:cNvPr id="0" name=""/>
        <dsp:cNvSpPr/>
      </dsp:nvSpPr>
      <dsp:spPr>
        <a:xfrm>
          <a:off x="0" y="2389499"/>
          <a:ext cx="105156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Pressing the Tab key skips important fields. </a:t>
          </a:r>
        </a:p>
      </dsp:txBody>
      <dsp:txXfrm>
        <a:off x="0" y="2389499"/>
        <a:ext cx="10515600" cy="414000"/>
      </dsp:txXfrm>
    </dsp:sp>
    <dsp:sp modelId="{95CC7328-A009-4DF7-AD84-02D9D68D31A8}">
      <dsp:nvSpPr>
        <dsp:cNvPr id="0" name=""/>
        <dsp:cNvSpPr/>
      </dsp:nvSpPr>
      <dsp:spPr>
        <a:xfrm>
          <a:off x="0" y="2803499"/>
          <a:ext cx="10515600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With accessibility</a:t>
          </a:r>
          <a:endParaRPr lang="en-US" sz="2500" kern="1200"/>
        </a:p>
      </dsp:txBody>
      <dsp:txXfrm>
        <a:off x="29985" y="2833484"/>
        <a:ext cx="10455630" cy="554280"/>
      </dsp:txXfrm>
    </dsp:sp>
    <dsp:sp modelId="{18693CF4-324C-42BC-81D9-ECEAF717EE13}">
      <dsp:nvSpPr>
        <dsp:cNvPr id="0" name=""/>
        <dsp:cNvSpPr/>
      </dsp:nvSpPr>
      <dsp:spPr>
        <a:xfrm>
          <a:off x="0" y="3417749"/>
          <a:ext cx="105156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The Tab key moves through the form in a logical order from top to bottom. </a:t>
          </a:r>
        </a:p>
      </dsp:txBody>
      <dsp:txXfrm>
        <a:off x="0" y="3417749"/>
        <a:ext cx="10515600" cy="414000"/>
      </dsp:txXfrm>
    </dsp:sp>
    <dsp:sp modelId="{579F1723-2136-4174-B14D-AAE7E8445360}">
      <dsp:nvSpPr>
        <dsp:cNvPr id="0" name=""/>
        <dsp:cNvSpPr/>
      </dsp:nvSpPr>
      <dsp:spPr>
        <a:xfrm>
          <a:off x="0" y="3831749"/>
          <a:ext cx="10515600" cy="6142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Benefit</a:t>
          </a:r>
          <a:endParaRPr lang="en-US" sz="2500" kern="1200"/>
        </a:p>
      </dsp:txBody>
      <dsp:txXfrm>
        <a:off x="29985" y="3861734"/>
        <a:ext cx="10455630" cy="554280"/>
      </dsp:txXfrm>
    </dsp:sp>
    <dsp:sp modelId="{EE4FDB74-2D24-4496-A9D0-53C1B1B24FDD}">
      <dsp:nvSpPr>
        <dsp:cNvPr id="0" name=""/>
        <dsp:cNvSpPr/>
      </dsp:nvSpPr>
      <dsp:spPr>
        <a:xfrm>
          <a:off x="0" y="4445999"/>
          <a:ext cx="105156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/>
            <a:t>Keyboard users can complete the application efficiently.</a:t>
          </a:r>
        </a:p>
      </dsp:txBody>
      <dsp:txXfrm>
        <a:off x="0" y="4445999"/>
        <a:ext cx="10515600" cy="41400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992578-8A8E-4516-AD8E-4A9AAEAC76CC}">
      <dsp:nvSpPr>
        <dsp:cNvPr id="0" name=""/>
        <dsp:cNvSpPr/>
      </dsp:nvSpPr>
      <dsp:spPr>
        <a:xfrm>
          <a:off x="4929" y="837571"/>
          <a:ext cx="1889521" cy="65194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Readability</a:t>
          </a:r>
        </a:p>
      </dsp:txBody>
      <dsp:txXfrm>
        <a:off x="4929" y="837571"/>
        <a:ext cx="1889521" cy="651942"/>
      </dsp:txXfrm>
    </dsp:sp>
    <dsp:sp modelId="{6F04D49E-96F7-4724-A480-2BE7BBFD1B8C}">
      <dsp:nvSpPr>
        <dsp:cNvPr id="0" name=""/>
        <dsp:cNvSpPr/>
      </dsp:nvSpPr>
      <dsp:spPr>
        <a:xfrm>
          <a:off x="4929" y="1489514"/>
          <a:ext cx="1889521" cy="275408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Use clear and simple language.</a:t>
          </a:r>
        </a:p>
      </dsp:txBody>
      <dsp:txXfrm>
        <a:off x="4929" y="1489514"/>
        <a:ext cx="1889521" cy="2754082"/>
      </dsp:txXfrm>
    </dsp:sp>
    <dsp:sp modelId="{C013D5AC-507F-48BB-8182-A4E4810291C1}">
      <dsp:nvSpPr>
        <dsp:cNvPr id="0" name=""/>
        <dsp:cNvSpPr/>
      </dsp:nvSpPr>
      <dsp:spPr>
        <a:xfrm>
          <a:off x="2158984" y="837571"/>
          <a:ext cx="1889521" cy="651942"/>
        </a:xfrm>
        <a:prstGeom prst="rect">
          <a:avLst/>
        </a:prstGeom>
        <a:gradFill rotWithShape="0">
          <a:gsLst>
            <a:gs pos="0">
              <a:schemeClr val="accent2">
                <a:hueOff val="1610903"/>
                <a:satOff val="-4623"/>
                <a:lumOff val="-74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1610903"/>
                <a:satOff val="-4623"/>
                <a:lumOff val="-74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1610903"/>
                <a:satOff val="-4623"/>
                <a:lumOff val="-74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1610903"/>
              <a:satOff val="-4623"/>
              <a:lumOff val="-74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Scenario</a:t>
          </a:r>
          <a:endParaRPr lang="en-US" sz="1800" kern="1200"/>
        </a:p>
      </dsp:txBody>
      <dsp:txXfrm>
        <a:off x="2158984" y="837571"/>
        <a:ext cx="1889521" cy="651942"/>
      </dsp:txXfrm>
    </dsp:sp>
    <dsp:sp modelId="{E6885525-8653-4537-BAC8-F8789D9729EE}">
      <dsp:nvSpPr>
        <dsp:cNvPr id="0" name=""/>
        <dsp:cNvSpPr/>
      </dsp:nvSpPr>
      <dsp:spPr>
        <a:xfrm>
          <a:off x="2158984" y="1489514"/>
          <a:ext cx="1889521" cy="2754082"/>
        </a:xfrm>
        <a:prstGeom prst="rect">
          <a:avLst/>
        </a:prstGeom>
        <a:solidFill>
          <a:schemeClr val="accent2">
            <a:tint val="40000"/>
            <a:alpha val="90000"/>
            <a:hueOff val="1683680"/>
            <a:satOff val="-15558"/>
            <a:lumOff val="-175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683680"/>
              <a:satOff val="-15558"/>
              <a:lumOff val="-175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 government website explains how to renew a driver's license.</a:t>
          </a:r>
        </a:p>
      </dsp:txBody>
      <dsp:txXfrm>
        <a:off x="2158984" y="1489514"/>
        <a:ext cx="1889521" cy="2754082"/>
      </dsp:txXfrm>
    </dsp:sp>
    <dsp:sp modelId="{0A0DC0D1-F038-4233-8E24-576914A72592}">
      <dsp:nvSpPr>
        <dsp:cNvPr id="0" name=""/>
        <dsp:cNvSpPr/>
      </dsp:nvSpPr>
      <dsp:spPr>
        <a:xfrm>
          <a:off x="4313039" y="837571"/>
          <a:ext cx="1889521" cy="651942"/>
        </a:xfrm>
        <a:prstGeom prst="rect">
          <a:avLst/>
        </a:prstGeom>
        <a:gradFill rotWithShape="0">
          <a:gsLst>
            <a:gs pos="0">
              <a:schemeClr val="accent2">
                <a:hueOff val="3221807"/>
                <a:satOff val="-9246"/>
                <a:lumOff val="-14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3221807"/>
                <a:satOff val="-9246"/>
                <a:lumOff val="-14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3221807"/>
                <a:satOff val="-9246"/>
                <a:lumOff val="-14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Without accessibility</a:t>
          </a:r>
          <a:endParaRPr lang="en-US" sz="1800" kern="1200"/>
        </a:p>
      </dsp:txBody>
      <dsp:txXfrm>
        <a:off x="4313039" y="837571"/>
        <a:ext cx="1889521" cy="651942"/>
      </dsp:txXfrm>
    </dsp:sp>
    <dsp:sp modelId="{BABE61C6-0B5C-4925-B407-E039120A4F26}">
      <dsp:nvSpPr>
        <dsp:cNvPr id="0" name=""/>
        <dsp:cNvSpPr/>
      </dsp:nvSpPr>
      <dsp:spPr>
        <a:xfrm>
          <a:off x="4313039" y="1489514"/>
          <a:ext cx="1889521" cy="2754082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"Applicants must furnish documentary evidence substantiating their eligibility." </a:t>
          </a:r>
        </a:p>
      </dsp:txBody>
      <dsp:txXfrm>
        <a:off x="4313039" y="1489514"/>
        <a:ext cx="1889521" cy="2754082"/>
      </dsp:txXfrm>
    </dsp:sp>
    <dsp:sp modelId="{93B8ECCD-767C-481F-81F5-12D91862BD8F}">
      <dsp:nvSpPr>
        <dsp:cNvPr id="0" name=""/>
        <dsp:cNvSpPr/>
      </dsp:nvSpPr>
      <dsp:spPr>
        <a:xfrm>
          <a:off x="6467094" y="837571"/>
          <a:ext cx="1889521" cy="651942"/>
        </a:xfrm>
        <a:prstGeom prst="rect">
          <a:avLst/>
        </a:prstGeom>
        <a:gradFill rotWithShape="0">
          <a:gsLst>
            <a:gs pos="0">
              <a:schemeClr val="accent2">
                <a:hueOff val="4832710"/>
                <a:satOff val="-13870"/>
                <a:lumOff val="-2220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4832710"/>
                <a:satOff val="-13870"/>
                <a:lumOff val="-2220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4832710"/>
                <a:satOff val="-13870"/>
                <a:lumOff val="-2220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4832710"/>
              <a:satOff val="-13870"/>
              <a:lumOff val="-22207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With accessibility</a:t>
          </a:r>
          <a:endParaRPr lang="en-US" sz="1800" kern="1200"/>
        </a:p>
      </dsp:txBody>
      <dsp:txXfrm>
        <a:off x="6467094" y="837571"/>
        <a:ext cx="1889521" cy="651942"/>
      </dsp:txXfrm>
    </dsp:sp>
    <dsp:sp modelId="{D75D266A-7CB6-4F9C-8A17-3716E2BD746B}">
      <dsp:nvSpPr>
        <dsp:cNvPr id="0" name=""/>
        <dsp:cNvSpPr/>
      </dsp:nvSpPr>
      <dsp:spPr>
        <a:xfrm>
          <a:off x="6467094" y="1489514"/>
          <a:ext cx="1889521" cy="2754082"/>
        </a:xfrm>
        <a:prstGeom prst="rect">
          <a:avLst/>
        </a:prstGeom>
        <a:solidFill>
          <a:schemeClr val="accent2">
            <a:tint val="40000"/>
            <a:alpha val="90000"/>
            <a:hueOff val="5051039"/>
            <a:satOff val="-46674"/>
            <a:lumOff val="-526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5051039"/>
              <a:satOff val="-46674"/>
              <a:lumOff val="-5261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"Please bring documents that prove you are eligible to renew your driver's license." </a:t>
          </a:r>
        </a:p>
      </dsp:txBody>
      <dsp:txXfrm>
        <a:off x="6467094" y="1489514"/>
        <a:ext cx="1889521" cy="2754082"/>
      </dsp:txXfrm>
    </dsp:sp>
    <dsp:sp modelId="{CB756895-1228-4518-BCE1-A97A228BFD9D}">
      <dsp:nvSpPr>
        <dsp:cNvPr id="0" name=""/>
        <dsp:cNvSpPr/>
      </dsp:nvSpPr>
      <dsp:spPr>
        <a:xfrm>
          <a:off x="8621148" y="837571"/>
          <a:ext cx="1889521" cy="651942"/>
        </a:xfrm>
        <a:prstGeom prst="rect">
          <a:avLst/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Benefit</a:t>
          </a:r>
          <a:endParaRPr lang="en-US" sz="1800" kern="1200"/>
        </a:p>
      </dsp:txBody>
      <dsp:txXfrm>
        <a:off x="8621148" y="837571"/>
        <a:ext cx="1889521" cy="651942"/>
      </dsp:txXfrm>
    </dsp:sp>
    <dsp:sp modelId="{395FB70B-4270-45CB-8118-8E06393E7BA5}">
      <dsp:nvSpPr>
        <dsp:cNvPr id="0" name=""/>
        <dsp:cNvSpPr/>
      </dsp:nvSpPr>
      <dsp:spPr>
        <a:xfrm>
          <a:off x="8621148" y="1489514"/>
          <a:ext cx="1889521" cy="2754082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More people, including those with limited literacy or cognitive disabilities, can understand the instructions.</a:t>
          </a:r>
        </a:p>
      </dsp:txBody>
      <dsp:txXfrm>
        <a:off x="8621148" y="1489514"/>
        <a:ext cx="1889521" cy="2754082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47906-7331-48CC-8402-DCA9C445D852}">
      <dsp:nvSpPr>
        <dsp:cNvPr id="0" name=""/>
        <dsp:cNvSpPr/>
      </dsp:nvSpPr>
      <dsp:spPr>
        <a:xfrm>
          <a:off x="0" y="70749"/>
          <a:ext cx="10515600" cy="5896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Make navigation consistent. </a:t>
          </a:r>
        </a:p>
      </dsp:txBody>
      <dsp:txXfrm>
        <a:off x="28786" y="99535"/>
        <a:ext cx="10458028" cy="532107"/>
      </dsp:txXfrm>
    </dsp:sp>
    <dsp:sp modelId="{6E640A64-6662-4886-B450-6418CEEDD0A5}">
      <dsp:nvSpPr>
        <dsp:cNvPr id="0" name=""/>
        <dsp:cNvSpPr/>
      </dsp:nvSpPr>
      <dsp:spPr>
        <a:xfrm>
          <a:off x="0" y="729549"/>
          <a:ext cx="10515600" cy="589679"/>
        </a:xfrm>
        <a:prstGeom prst="roundRect">
          <a:avLst/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Scenario</a:t>
          </a:r>
          <a:endParaRPr lang="en-US" sz="2400" kern="1200"/>
        </a:p>
      </dsp:txBody>
      <dsp:txXfrm>
        <a:off x="28786" y="758335"/>
        <a:ext cx="10458028" cy="532107"/>
      </dsp:txXfrm>
    </dsp:sp>
    <dsp:sp modelId="{CB161504-FB6B-4C33-8469-B079CAA3E16A}">
      <dsp:nvSpPr>
        <dsp:cNvPr id="0" name=""/>
        <dsp:cNvSpPr/>
      </dsp:nvSpPr>
      <dsp:spPr>
        <a:xfrm>
          <a:off x="0" y="1319229"/>
          <a:ext cx="1051560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A student uses a university website to register for courses.</a:t>
          </a:r>
        </a:p>
      </dsp:txBody>
      <dsp:txXfrm>
        <a:off x="0" y="1319229"/>
        <a:ext cx="10515600" cy="397440"/>
      </dsp:txXfrm>
    </dsp:sp>
    <dsp:sp modelId="{753CA510-ABF2-4D36-B222-A6D4D5E25113}">
      <dsp:nvSpPr>
        <dsp:cNvPr id="0" name=""/>
        <dsp:cNvSpPr/>
      </dsp:nvSpPr>
      <dsp:spPr>
        <a:xfrm>
          <a:off x="0" y="1716669"/>
          <a:ext cx="10515600" cy="589679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Without accessibility</a:t>
          </a:r>
          <a:endParaRPr lang="en-US" sz="2400" kern="1200"/>
        </a:p>
      </dsp:txBody>
      <dsp:txXfrm>
        <a:off x="28786" y="1745455"/>
        <a:ext cx="10458028" cy="532107"/>
      </dsp:txXfrm>
    </dsp:sp>
    <dsp:sp modelId="{45E5AC4A-BA38-488E-89D0-8D8748F54EBC}">
      <dsp:nvSpPr>
        <dsp:cNvPr id="0" name=""/>
        <dsp:cNvSpPr/>
      </dsp:nvSpPr>
      <dsp:spPr>
        <a:xfrm>
          <a:off x="0" y="2306348"/>
          <a:ext cx="1051560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The "Student Portal" menu is at the top on one page but on the left side of another. </a:t>
          </a:r>
        </a:p>
      </dsp:txBody>
      <dsp:txXfrm>
        <a:off x="0" y="2306348"/>
        <a:ext cx="10515600" cy="397440"/>
      </dsp:txXfrm>
    </dsp:sp>
    <dsp:sp modelId="{F319EB75-72CE-41AA-A5B3-4D3AD119F78B}">
      <dsp:nvSpPr>
        <dsp:cNvPr id="0" name=""/>
        <dsp:cNvSpPr/>
      </dsp:nvSpPr>
      <dsp:spPr>
        <a:xfrm>
          <a:off x="0" y="2703789"/>
          <a:ext cx="10515600" cy="589679"/>
        </a:xfrm>
        <a:prstGeom prst="roundRect">
          <a:avLst/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With accessibility</a:t>
          </a:r>
          <a:endParaRPr lang="en-US" sz="2400" kern="1200"/>
        </a:p>
      </dsp:txBody>
      <dsp:txXfrm>
        <a:off x="28786" y="2732575"/>
        <a:ext cx="10458028" cy="532107"/>
      </dsp:txXfrm>
    </dsp:sp>
    <dsp:sp modelId="{77B529B6-640D-4460-BD6A-028CFC7131D6}">
      <dsp:nvSpPr>
        <dsp:cNvPr id="0" name=""/>
        <dsp:cNvSpPr/>
      </dsp:nvSpPr>
      <dsp:spPr>
        <a:xfrm>
          <a:off x="0" y="3293468"/>
          <a:ext cx="1051560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The navigation menu stays in the same place on every page. </a:t>
          </a:r>
        </a:p>
      </dsp:txBody>
      <dsp:txXfrm>
        <a:off x="0" y="3293468"/>
        <a:ext cx="10515600" cy="397440"/>
      </dsp:txXfrm>
    </dsp:sp>
    <dsp:sp modelId="{D1565FB4-F8AE-47F3-ABDE-847FB1597690}">
      <dsp:nvSpPr>
        <dsp:cNvPr id="0" name=""/>
        <dsp:cNvSpPr/>
      </dsp:nvSpPr>
      <dsp:spPr>
        <a:xfrm>
          <a:off x="0" y="3690909"/>
          <a:ext cx="10515600" cy="589679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/>
            <a:t>Benefit:</a:t>
          </a:r>
          <a:r>
            <a:rPr lang="en-US" sz="2400" kern="1200"/>
            <a:t> Users quickly learn where to find important features.</a:t>
          </a:r>
        </a:p>
      </dsp:txBody>
      <dsp:txXfrm>
        <a:off x="28786" y="3719695"/>
        <a:ext cx="10458028" cy="532107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7734D0-BA87-4384-8B5B-E692351F0F76}">
      <dsp:nvSpPr>
        <dsp:cNvPr id="0" name=""/>
        <dsp:cNvSpPr/>
      </dsp:nvSpPr>
      <dsp:spPr>
        <a:xfrm>
          <a:off x="0" y="7496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Input Assistance: Provide helpful/clear error messages. </a:t>
          </a:r>
        </a:p>
      </dsp:txBody>
      <dsp:txXfrm>
        <a:off x="22789" y="97757"/>
        <a:ext cx="10470022" cy="421252"/>
      </dsp:txXfrm>
    </dsp:sp>
    <dsp:sp modelId="{3D0C7C09-EADC-410E-BBE1-0399E2EC9A7A}">
      <dsp:nvSpPr>
        <dsp:cNvPr id="0" name=""/>
        <dsp:cNvSpPr/>
      </dsp:nvSpPr>
      <dsp:spPr>
        <a:xfrm>
          <a:off x="0" y="541798"/>
          <a:ext cx="10515600" cy="3146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4130" rIns="135128" bIns="2413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500" kern="1200"/>
            <a:t>Help users avoid and correct mistakes</a:t>
          </a:r>
        </a:p>
      </dsp:txBody>
      <dsp:txXfrm>
        <a:off x="0" y="541798"/>
        <a:ext cx="10515600" cy="314640"/>
      </dsp:txXfrm>
    </dsp:sp>
    <dsp:sp modelId="{6007AB70-F03A-4341-83B9-44EC475EAE9E}">
      <dsp:nvSpPr>
        <dsp:cNvPr id="0" name=""/>
        <dsp:cNvSpPr/>
      </dsp:nvSpPr>
      <dsp:spPr>
        <a:xfrm>
          <a:off x="0" y="85643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Scenario</a:t>
          </a:r>
          <a:endParaRPr lang="en-US" sz="1900" kern="1200"/>
        </a:p>
      </dsp:txBody>
      <dsp:txXfrm>
        <a:off x="22789" y="879227"/>
        <a:ext cx="10470022" cy="421252"/>
      </dsp:txXfrm>
    </dsp:sp>
    <dsp:sp modelId="{F8532555-20F2-46D5-BDBE-5B44188AEBBE}">
      <dsp:nvSpPr>
        <dsp:cNvPr id="0" name=""/>
        <dsp:cNvSpPr/>
      </dsp:nvSpPr>
      <dsp:spPr>
        <a:xfrm>
          <a:off x="0" y="137798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user is creating an online bank account.</a:t>
          </a:r>
        </a:p>
      </dsp:txBody>
      <dsp:txXfrm>
        <a:off x="22789" y="1400777"/>
        <a:ext cx="10470022" cy="421252"/>
      </dsp:txXfrm>
    </dsp:sp>
    <dsp:sp modelId="{FB216614-C9A6-4DAB-9F1B-953ECA17B69F}">
      <dsp:nvSpPr>
        <dsp:cNvPr id="0" name=""/>
        <dsp:cNvSpPr/>
      </dsp:nvSpPr>
      <dsp:spPr>
        <a:xfrm>
          <a:off x="0" y="189953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Without accessibility</a:t>
          </a:r>
          <a:endParaRPr lang="en-US" sz="1900" kern="1200"/>
        </a:p>
      </dsp:txBody>
      <dsp:txXfrm>
        <a:off x="22789" y="1922327"/>
        <a:ext cx="10470022" cy="421252"/>
      </dsp:txXfrm>
    </dsp:sp>
    <dsp:sp modelId="{B0839D86-F45F-4F25-9732-DAFC9A11C0BE}">
      <dsp:nvSpPr>
        <dsp:cNvPr id="0" name=""/>
        <dsp:cNvSpPr/>
      </dsp:nvSpPr>
      <dsp:spPr>
        <a:xfrm>
          <a:off x="0" y="242108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website displays </a:t>
          </a:r>
          <a:r>
            <a:rPr lang="en-US" sz="1900" b="1" kern="1200"/>
            <a:t>"Error 105"</a:t>
          </a:r>
          <a:r>
            <a:rPr lang="en-US" sz="1900" kern="1200"/>
            <a:t> with no explanation. </a:t>
          </a:r>
        </a:p>
      </dsp:txBody>
      <dsp:txXfrm>
        <a:off x="22789" y="2443877"/>
        <a:ext cx="10470022" cy="421252"/>
      </dsp:txXfrm>
    </dsp:sp>
    <dsp:sp modelId="{1470356F-47F5-4158-9A0F-182C070674FE}">
      <dsp:nvSpPr>
        <dsp:cNvPr id="0" name=""/>
        <dsp:cNvSpPr/>
      </dsp:nvSpPr>
      <dsp:spPr>
        <a:xfrm>
          <a:off x="0" y="294263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With accessibility</a:t>
          </a:r>
          <a:endParaRPr lang="en-US" sz="1900" kern="1200"/>
        </a:p>
      </dsp:txBody>
      <dsp:txXfrm>
        <a:off x="22789" y="2965427"/>
        <a:ext cx="10470022" cy="421252"/>
      </dsp:txXfrm>
    </dsp:sp>
    <dsp:sp modelId="{681EB92E-CB18-4438-BED8-7ED42EE5EB7E}">
      <dsp:nvSpPr>
        <dsp:cNvPr id="0" name=""/>
        <dsp:cNvSpPr/>
      </dsp:nvSpPr>
      <dsp:spPr>
        <a:xfrm>
          <a:off x="0" y="346418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The website displays </a:t>
          </a:r>
          <a:r>
            <a:rPr lang="en-US" sz="1900" b="1" kern="1200"/>
            <a:t>"Please enter a valid email address (e.g., name@example.com)."</a:t>
          </a:r>
          <a:r>
            <a:rPr lang="en-US" sz="1900" kern="1200"/>
            <a:t> </a:t>
          </a:r>
        </a:p>
      </dsp:txBody>
      <dsp:txXfrm>
        <a:off x="22789" y="3486977"/>
        <a:ext cx="10470022" cy="421252"/>
      </dsp:txXfrm>
    </dsp:sp>
    <dsp:sp modelId="{FF501EB6-4E94-4E37-80EE-782C6C7F6E38}">
      <dsp:nvSpPr>
        <dsp:cNvPr id="0" name=""/>
        <dsp:cNvSpPr/>
      </dsp:nvSpPr>
      <dsp:spPr>
        <a:xfrm>
          <a:off x="0" y="398573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Benefit</a:t>
          </a:r>
          <a:endParaRPr lang="en-US" sz="1900" kern="1200"/>
        </a:p>
      </dsp:txBody>
      <dsp:txXfrm>
        <a:off x="22789" y="4008527"/>
        <a:ext cx="10470022" cy="421252"/>
      </dsp:txXfrm>
    </dsp:sp>
    <dsp:sp modelId="{07C36EC7-C717-4CAD-AB08-25DD449EFFCE}">
      <dsp:nvSpPr>
        <dsp:cNvPr id="0" name=""/>
        <dsp:cNvSpPr/>
      </dsp:nvSpPr>
      <dsp:spPr>
        <a:xfrm>
          <a:off x="0" y="4507288"/>
          <a:ext cx="10515600" cy="4668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Users understand what went wrong and how to fix it.</a:t>
          </a:r>
        </a:p>
      </dsp:txBody>
      <dsp:txXfrm>
        <a:off x="22789" y="4530077"/>
        <a:ext cx="10470022" cy="421252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10F0F-316B-4413-A93E-66E9F875BC15}">
      <dsp:nvSpPr>
        <dsp:cNvPr id="0" name=""/>
        <dsp:cNvSpPr/>
      </dsp:nvSpPr>
      <dsp:spPr>
        <a:xfrm rot="5400000">
          <a:off x="6816183" y="-2945049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Make web pages appear and operate in a predictable way</a:t>
          </a:r>
        </a:p>
      </dsp:txBody>
      <dsp:txXfrm rot="-5400000">
        <a:off x="3785615" y="118169"/>
        <a:ext cx="6697334" cy="603548"/>
      </dsp:txXfrm>
    </dsp:sp>
    <dsp:sp modelId="{D548E75F-6134-4255-B22A-D414C8341DB1}">
      <dsp:nvSpPr>
        <dsp:cNvPr id="0" name=""/>
        <dsp:cNvSpPr/>
      </dsp:nvSpPr>
      <dsp:spPr>
        <a:xfrm>
          <a:off x="0" y="1912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Predictability</a:t>
          </a:r>
        </a:p>
      </dsp:txBody>
      <dsp:txXfrm>
        <a:off x="40813" y="42725"/>
        <a:ext cx="3703990" cy="754434"/>
      </dsp:txXfrm>
    </dsp:sp>
    <dsp:sp modelId="{3F4DCA80-B2F9-498D-AD02-37834E7BAED5}">
      <dsp:nvSpPr>
        <dsp:cNvPr id="0" name=""/>
        <dsp:cNvSpPr/>
      </dsp:nvSpPr>
      <dsp:spPr>
        <a:xfrm rot="5400000">
          <a:off x="6816183" y="-2067186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A customer clicks </a:t>
          </a:r>
          <a:r>
            <a:rPr lang="en-US" sz="1800" b="1" kern="1200"/>
            <a:t>"Submit Payment."</a:t>
          </a:r>
          <a:endParaRPr lang="en-US" sz="1800" kern="1200"/>
        </a:p>
      </dsp:txBody>
      <dsp:txXfrm rot="-5400000">
        <a:off x="3785615" y="996032"/>
        <a:ext cx="6697334" cy="603548"/>
      </dsp:txXfrm>
    </dsp:sp>
    <dsp:sp modelId="{605D2D9B-9E3A-4E13-BF75-82EB79D1D2A2}">
      <dsp:nvSpPr>
        <dsp:cNvPr id="0" name=""/>
        <dsp:cNvSpPr/>
      </dsp:nvSpPr>
      <dsp:spPr>
        <a:xfrm>
          <a:off x="0" y="879775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Scenario</a:t>
          </a:r>
          <a:endParaRPr lang="en-US" sz="2800" kern="1200"/>
        </a:p>
      </dsp:txBody>
      <dsp:txXfrm>
        <a:off x="40813" y="920588"/>
        <a:ext cx="3703990" cy="754434"/>
      </dsp:txXfrm>
    </dsp:sp>
    <dsp:sp modelId="{A6D1E055-86F4-4454-8D49-A9EA74FB976F}">
      <dsp:nvSpPr>
        <dsp:cNvPr id="0" name=""/>
        <dsp:cNvSpPr/>
      </dsp:nvSpPr>
      <dsp:spPr>
        <a:xfrm rot="5400000">
          <a:off x="6816183" y="-1189323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The button unexpectedly deletes all the information entered. </a:t>
          </a:r>
        </a:p>
      </dsp:txBody>
      <dsp:txXfrm rot="-5400000">
        <a:off x="3785615" y="1873895"/>
        <a:ext cx="6697334" cy="603548"/>
      </dsp:txXfrm>
    </dsp:sp>
    <dsp:sp modelId="{4928C2A9-8E29-419A-A2C8-A86B28ED4AE4}">
      <dsp:nvSpPr>
        <dsp:cNvPr id="0" name=""/>
        <dsp:cNvSpPr/>
      </dsp:nvSpPr>
      <dsp:spPr>
        <a:xfrm>
          <a:off x="0" y="1757638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Without accessibility</a:t>
          </a:r>
          <a:endParaRPr lang="en-US" sz="2800" kern="1200"/>
        </a:p>
      </dsp:txBody>
      <dsp:txXfrm>
        <a:off x="40813" y="1798451"/>
        <a:ext cx="3703990" cy="754434"/>
      </dsp:txXfrm>
    </dsp:sp>
    <dsp:sp modelId="{7A4E26CA-AAED-4670-9D26-6155361A0C81}">
      <dsp:nvSpPr>
        <dsp:cNvPr id="0" name=""/>
        <dsp:cNvSpPr/>
      </dsp:nvSpPr>
      <dsp:spPr>
        <a:xfrm rot="5400000">
          <a:off x="6816183" y="-311459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Clicking the button processes the payment as expected. </a:t>
          </a:r>
        </a:p>
      </dsp:txBody>
      <dsp:txXfrm rot="-5400000">
        <a:off x="3785615" y="2751759"/>
        <a:ext cx="6697334" cy="603548"/>
      </dsp:txXfrm>
    </dsp:sp>
    <dsp:sp modelId="{3E95D637-0B67-46C2-93E5-16BC45729A9E}">
      <dsp:nvSpPr>
        <dsp:cNvPr id="0" name=""/>
        <dsp:cNvSpPr/>
      </dsp:nvSpPr>
      <dsp:spPr>
        <a:xfrm>
          <a:off x="0" y="2635502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With accessibility</a:t>
          </a:r>
          <a:endParaRPr lang="en-US" sz="2800" kern="1200"/>
        </a:p>
      </dsp:txBody>
      <dsp:txXfrm>
        <a:off x="40813" y="2676315"/>
        <a:ext cx="3703990" cy="754434"/>
      </dsp:txXfrm>
    </dsp:sp>
    <dsp:sp modelId="{ADA3DE45-C32F-4363-A146-75ACC3FC50B4}">
      <dsp:nvSpPr>
        <dsp:cNvPr id="0" name=""/>
        <dsp:cNvSpPr/>
      </dsp:nvSpPr>
      <dsp:spPr>
        <a:xfrm rot="5400000">
          <a:off x="6816183" y="566403"/>
          <a:ext cx="668848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/>
            <a:t>Users can predict what will happen, reducing mistakes and confusion.</a:t>
          </a:r>
        </a:p>
      </dsp:txBody>
      <dsp:txXfrm rot="-5400000">
        <a:off x="3785615" y="3629621"/>
        <a:ext cx="6697334" cy="603548"/>
      </dsp:txXfrm>
    </dsp:sp>
    <dsp:sp modelId="{8AC85E1F-D776-4376-A701-958458810A4C}">
      <dsp:nvSpPr>
        <dsp:cNvPr id="0" name=""/>
        <dsp:cNvSpPr/>
      </dsp:nvSpPr>
      <dsp:spPr>
        <a:xfrm>
          <a:off x="0" y="3513365"/>
          <a:ext cx="3785616" cy="8360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/>
            <a:t>Benefit</a:t>
          </a:r>
          <a:endParaRPr lang="en-US" sz="2800" kern="1200"/>
        </a:p>
      </dsp:txBody>
      <dsp:txXfrm>
        <a:off x="40813" y="3554178"/>
        <a:ext cx="3703990" cy="75443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37DB0D-3269-4F5B-8BDD-01555FC4B2C4}">
      <dsp:nvSpPr>
        <dsp:cNvPr id="0" name=""/>
        <dsp:cNvSpPr/>
      </dsp:nvSpPr>
      <dsp:spPr>
        <a:xfrm>
          <a:off x="0" y="78477"/>
          <a:ext cx="10515600" cy="515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Compatibility: Ensure compatibility with assistive technologies such as screen readers. </a:t>
          </a:r>
        </a:p>
      </dsp:txBody>
      <dsp:txXfrm>
        <a:off x="25188" y="103665"/>
        <a:ext cx="10465224" cy="465594"/>
      </dsp:txXfrm>
    </dsp:sp>
    <dsp:sp modelId="{EEF0BE19-6F33-4186-ADE0-E393B089D874}">
      <dsp:nvSpPr>
        <dsp:cNvPr id="0" name=""/>
        <dsp:cNvSpPr/>
      </dsp:nvSpPr>
      <dsp:spPr>
        <a:xfrm>
          <a:off x="0" y="654927"/>
          <a:ext cx="10515600" cy="515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Scenario</a:t>
          </a:r>
          <a:endParaRPr lang="en-US" sz="2100" kern="1200"/>
        </a:p>
      </dsp:txBody>
      <dsp:txXfrm>
        <a:off x="25188" y="680115"/>
        <a:ext cx="10465224" cy="465594"/>
      </dsp:txXfrm>
    </dsp:sp>
    <dsp:sp modelId="{0D708584-9C54-47A2-841C-A4AAEBA11C46}">
      <dsp:nvSpPr>
        <dsp:cNvPr id="0" name=""/>
        <dsp:cNvSpPr/>
      </dsp:nvSpPr>
      <dsp:spPr>
        <a:xfrm>
          <a:off x="0" y="1170897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A blind customer wants to book a flight online.</a:t>
          </a:r>
        </a:p>
      </dsp:txBody>
      <dsp:txXfrm>
        <a:off x="0" y="1170897"/>
        <a:ext cx="10515600" cy="347760"/>
      </dsp:txXfrm>
    </dsp:sp>
    <dsp:sp modelId="{31182618-4544-461F-BC32-5997C902A054}">
      <dsp:nvSpPr>
        <dsp:cNvPr id="0" name=""/>
        <dsp:cNvSpPr/>
      </dsp:nvSpPr>
      <dsp:spPr>
        <a:xfrm>
          <a:off x="0" y="1518657"/>
          <a:ext cx="10515600" cy="515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Without accessibility</a:t>
          </a:r>
          <a:endParaRPr lang="en-US" sz="2100" kern="1200"/>
        </a:p>
      </dsp:txBody>
      <dsp:txXfrm>
        <a:off x="25188" y="1543845"/>
        <a:ext cx="10465224" cy="465594"/>
      </dsp:txXfrm>
    </dsp:sp>
    <dsp:sp modelId="{DB3EA3DB-DE58-457D-86A7-7D2EAB3ECD9D}">
      <dsp:nvSpPr>
        <dsp:cNvPr id="0" name=""/>
        <dsp:cNvSpPr/>
      </dsp:nvSpPr>
      <dsp:spPr>
        <a:xfrm>
          <a:off x="0" y="2034627"/>
          <a:ext cx="10515600" cy="51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The booking form is not coded correctly, so the screen reader cannot identify the "Departure Date" and "Destination" fields. </a:t>
          </a:r>
        </a:p>
      </dsp:txBody>
      <dsp:txXfrm>
        <a:off x="0" y="2034627"/>
        <a:ext cx="10515600" cy="510772"/>
      </dsp:txXfrm>
    </dsp:sp>
    <dsp:sp modelId="{722F984C-6FC7-4F89-9660-695996F39433}">
      <dsp:nvSpPr>
        <dsp:cNvPr id="0" name=""/>
        <dsp:cNvSpPr/>
      </dsp:nvSpPr>
      <dsp:spPr>
        <a:xfrm>
          <a:off x="0" y="2545400"/>
          <a:ext cx="10515600" cy="515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With accessibility</a:t>
          </a:r>
          <a:endParaRPr lang="en-US" sz="2100" kern="1200"/>
        </a:p>
      </dsp:txBody>
      <dsp:txXfrm>
        <a:off x="25188" y="2570588"/>
        <a:ext cx="10465224" cy="465594"/>
      </dsp:txXfrm>
    </dsp:sp>
    <dsp:sp modelId="{2F7CCBCF-C664-4279-8E24-CA7529A3FBF2}">
      <dsp:nvSpPr>
        <dsp:cNvPr id="0" name=""/>
        <dsp:cNvSpPr/>
      </dsp:nvSpPr>
      <dsp:spPr>
        <a:xfrm>
          <a:off x="0" y="3061370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/>
            <a:t>The form uses proper HTML labels, and the screen reader announces each field correctly. </a:t>
          </a:r>
        </a:p>
      </dsp:txBody>
      <dsp:txXfrm>
        <a:off x="0" y="3061370"/>
        <a:ext cx="10515600" cy="347760"/>
      </dsp:txXfrm>
    </dsp:sp>
    <dsp:sp modelId="{64FB3C7A-150F-4FB0-9568-69AFAF4934DF}">
      <dsp:nvSpPr>
        <dsp:cNvPr id="0" name=""/>
        <dsp:cNvSpPr/>
      </dsp:nvSpPr>
      <dsp:spPr>
        <a:xfrm>
          <a:off x="0" y="3409130"/>
          <a:ext cx="10515600" cy="5159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/>
            <a:t>Benefit</a:t>
          </a:r>
          <a:endParaRPr lang="en-US" sz="2100" kern="1200"/>
        </a:p>
      </dsp:txBody>
      <dsp:txXfrm>
        <a:off x="25188" y="3434318"/>
        <a:ext cx="10465224" cy="465594"/>
      </dsp:txXfrm>
    </dsp:sp>
    <dsp:sp modelId="{F005D4FD-C5D1-4D61-B25A-072F2B42A5EF}">
      <dsp:nvSpPr>
        <dsp:cNvPr id="0" name=""/>
        <dsp:cNvSpPr/>
      </dsp:nvSpPr>
      <dsp:spPr>
        <a:xfrm>
          <a:off x="0" y="3925100"/>
          <a:ext cx="10515600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Users with visual impairments can book flights independently.</a:t>
          </a:r>
        </a:p>
      </dsp:txBody>
      <dsp:txXfrm>
        <a:off x="0" y="3925100"/>
        <a:ext cx="10515600" cy="34776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17CA78-9FB4-4224-9339-C0BA1F2E23BA}">
      <dsp:nvSpPr>
        <dsp:cNvPr id="0" name=""/>
        <dsp:cNvSpPr/>
      </dsp:nvSpPr>
      <dsp:spPr>
        <a:xfrm>
          <a:off x="0" y="8558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Compatibility </a:t>
          </a:r>
        </a:p>
      </dsp:txBody>
      <dsp:txXfrm>
        <a:off x="26387" y="34945"/>
        <a:ext cx="10462826" cy="487766"/>
      </dsp:txXfrm>
    </dsp:sp>
    <dsp:sp modelId="{5606B402-E77D-40C2-95BE-CC98A7E97767}">
      <dsp:nvSpPr>
        <dsp:cNvPr id="0" name=""/>
        <dsp:cNvSpPr/>
      </dsp:nvSpPr>
      <dsp:spPr>
        <a:xfrm>
          <a:off x="0" y="549098"/>
          <a:ext cx="10515600" cy="8880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 dirty="0"/>
            <a:t>Ensure compatibility with assistive technologies such as screen readers and voice control.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Compatible across devices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Compatible across browsers </a:t>
          </a:r>
        </a:p>
      </dsp:txBody>
      <dsp:txXfrm>
        <a:off x="0" y="549098"/>
        <a:ext cx="10515600" cy="888030"/>
      </dsp:txXfrm>
    </dsp:sp>
    <dsp:sp modelId="{6B97BECC-8C72-4006-BE4E-8E21F8027D6C}">
      <dsp:nvSpPr>
        <dsp:cNvPr id="0" name=""/>
        <dsp:cNvSpPr/>
      </dsp:nvSpPr>
      <dsp:spPr>
        <a:xfrm>
          <a:off x="0" y="1437128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Scenario:</a:t>
          </a:r>
          <a:endParaRPr lang="en-US" sz="2200" kern="1200"/>
        </a:p>
      </dsp:txBody>
      <dsp:txXfrm>
        <a:off x="26387" y="1463515"/>
        <a:ext cx="10462826" cy="487766"/>
      </dsp:txXfrm>
    </dsp:sp>
    <dsp:sp modelId="{D87400B5-92BD-4643-A548-36E65073886C}">
      <dsp:nvSpPr>
        <dsp:cNvPr id="0" name=""/>
        <dsp:cNvSpPr/>
      </dsp:nvSpPr>
      <dsp:spPr>
        <a:xfrm>
          <a:off x="0" y="1977669"/>
          <a:ext cx="105156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A government website provides tax forms.</a:t>
          </a:r>
        </a:p>
      </dsp:txBody>
      <dsp:txXfrm>
        <a:off x="0" y="1977669"/>
        <a:ext cx="10515600" cy="364320"/>
      </dsp:txXfrm>
    </dsp:sp>
    <dsp:sp modelId="{C8C426F7-6077-4F9C-8F2A-068A6C7AD5C6}">
      <dsp:nvSpPr>
        <dsp:cNvPr id="0" name=""/>
        <dsp:cNvSpPr/>
      </dsp:nvSpPr>
      <dsp:spPr>
        <a:xfrm>
          <a:off x="0" y="2341989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Without accessibility</a:t>
          </a:r>
          <a:endParaRPr lang="en-US" sz="2200" kern="1200"/>
        </a:p>
      </dsp:txBody>
      <dsp:txXfrm>
        <a:off x="26387" y="2368376"/>
        <a:ext cx="10462826" cy="487766"/>
      </dsp:txXfrm>
    </dsp:sp>
    <dsp:sp modelId="{A51B8E0E-D9C3-4641-A603-5FB55B17EE7F}">
      <dsp:nvSpPr>
        <dsp:cNvPr id="0" name=""/>
        <dsp:cNvSpPr/>
      </dsp:nvSpPr>
      <dsp:spPr>
        <a:xfrm>
          <a:off x="0" y="2882529"/>
          <a:ext cx="105156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The downloadable forms cannot be completed using screen readers or voice-control software. </a:t>
          </a:r>
        </a:p>
      </dsp:txBody>
      <dsp:txXfrm>
        <a:off x="0" y="2882529"/>
        <a:ext cx="10515600" cy="364320"/>
      </dsp:txXfrm>
    </dsp:sp>
    <dsp:sp modelId="{E0EC7824-DFDC-456B-A2B7-E847BF08AA77}">
      <dsp:nvSpPr>
        <dsp:cNvPr id="0" name=""/>
        <dsp:cNvSpPr/>
      </dsp:nvSpPr>
      <dsp:spPr>
        <a:xfrm>
          <a:off x="0" y="3246849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With accessibility</a:t>
          </a:r>
          <a:endParaRPr lang="en-US" sz="2200" kern="1200"/>
        </a:p>
      </dsp:txBody>
      <dsp:txXfrm>
        <a:off x="26387" y="3273236"/>
        <a:ext cx="10462826" cy="487766"/>
      </dsp:txXfrm>
    </dsp:sp>
    <dsp:sp modelId="{99B794BF-5503-47F3-A7D1-51C5FABEA90D}">
      <dsp:nvSpPr>
        <dsp:cNvPr id="0" name=""/>
        <dsp:cNvSpPr/>
      </dsp:nvSpPr>
      <dsp:spPr>
        <a:xfrm>
          <a:off x="0" y="3787389"/>
          <a:ext cx="105156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The forms are compatible with screen readers, voice recognition software, and keyboard navigation. </a:t>
          </a:r>
        </a:p>
      </dsp:txBody>
      <dsp:txXfrm>
        <a:off x="0" y="3787389"/>
        <a:ext cx="10515600" cy="364320"/>
      </dsp:txXfrm>
    </dsp:sp>
    <dsp:sp modelId="{58C9BD2D-AC20-4635-9CDC-0CFC6C2D08D5}">
      <dsp:nvSpPr>
        <dsp:cNvPr id="0" name=""/>
        <dsp:cNvSpPr/>
      </dsp:nvSpPr>
      <dsp:spPr>
        <a:xfrm>
          <a:off x="0" y="4151709"/>
          <a:ext cx="10515600" cy="5405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Benefit</a:t>
          </a:r>
          <a:endParaRPr lang="en-US" sz="2200" kern="1200"/>
        </a:p>
      </dsp:txBody>
      <dsp:txXfrm>
        <a:off x="26387" y="4178096"/>
        <a:ext cx="10462826" cy="487766"/>
      </dsp:txXfrm>
    </dsp:sp>
    <dsp:sp modelId="{CE6479D4-60F5-4102-ABAE-366E8A21AF54}">
      <dsp:nvSpPr>
        <dsp:cNvPr id="0" name=""/>
        <dsp:cNvSpPr/>
      </dsp:nvSpPr>
      <dsp:spPr>
        <a:xfrm>
          <a:off x="0" y="4692249"/>
          <a:ext cx="10515600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7940" rIns="156464" bIns="27940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700" kern="1200"/>
            <a:t>People with different disabilities can complete the forms independently.</a:t>
          </a:r>
        </a:p>
      </dsp:txBody>
      <dsp:txXfrm>
        <a:off x="0" y="4692249"/>
        <a:ext cx="10515600" cy="36432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4E14DB-9242-41E3-9073-8FBEE95EF1B7}">
      <dsp:nvSpPr>
        <dsp:cNvPr id="0" name=""/>
        <dsp:cNvSpPr/>
      </dsp:nvSpPr>
      <dsp:spPr>
        <a:xfrm>
          <a:off x="0" y="87569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Use valid HTML. </a:t>
          </a:r>
        </a:p>
      </dsp:txBody>
      <dsp:txXfrm>
        <a:off x="48726" y="136295"/>
        <a:ext cx="6569381" cy="900704"/>
      </dsp:txXfrm>
    </dsp:sp>
    <dsp:sp modelId="{27FBF8AA-BCA5-4CD0-A1DB-839E04A43FAF}">
      <dsp:nvSpPr>
        <dsp:cNvPr id="0" name=""/>
        <dsp:cNvSpPr/>
      </dsp:nvSpPr>
      <dsp:spPr>
        <a:xfrm>
          <a:off x="0" y="1157725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Follow web standards. </a:t>
          </a:r>
        </a:p>
      </dsp:txBody>
      <dsp:txXfrm>
        <a:off x="48726" y="1206451"/>
        <a:ext cx="6569381" cy="900704"/>
      </dsp:txXfrm>
    </dsp:sp>
    <dsp:sp modelId="{E6044FA1-2C20-48E3-BE64-F52B08E919B3}">
      <dsp:nvSpPr>
        <dsp:cNvPr id="0" name=""/>
        <dsp:cNvSpPr/>
      </dsp:nvSpPr>
      <dsp:spPr>
        <a:xfrm>
          <a:off x="0" y="2227881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Test across browsers and assistive technologies. </a:t>
          </a:r>
        </a:p>
      </dsp:txBody>
      <dsp:txXfrm>
        <a:off x="48726" y="2276607"/>
        <a:ext cx="6569381" cy="900704"/>
      </dsp:txXfrm>
    </dsp:sp>
    <dsp:sp modelId="{A4191F70-0B59-4AEF-BCEB-8765DE2C805B}">
      <dsp:nvSpPr>
        <dsp:cNvPr id="0" name=""/>
        <dsp:cNvSpPr/>
      </dsp:nvSpPr>
      <dsp:spPr>
        <a:xfrm>
          <a:off x="0" y="3298038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/>
            <a:t>Benefits:</a:t>
          </a:r>
          <a:endParaRPr lang="en-US" sz="2500" kern="1200"/>
        </a:p>
      </dsp:txBody>
      <dsp:txXfrm>
        <a:off x="48726" y="3346764"/>
        <a:ext cx="6569381" cy="900704"/>
      </dsp:txXfrm>
    </dsp:sp>
    <dsp:sp modelId="{1892FDDE-01A5-40D2-A13B-B5B072904C5F}">
      <dsp:nvSpPr>
        <dsp:cNvPr id="0" name=""/>
        <dsp:cNvSpPr/>
      </dsp:nvSpPr>
      <dsp:spPr>
        <a:xfrm>
          <a:off x="0" y="4368194"/>
          <a:ext cx="6666833" cy="998156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Improves compatibility with current and future technologies.</a:t>
          </a:r>
        </a:p>
      </dsp:txBody>
      <dsp:txXfrm>
        <a:off x="48726" y="4416920"/>
        <a:ext cx="6569381" cy="900704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6AB50-2361-40F7-8723-C784F1B0AF46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AE1D1-52DF-4D16-A144-D4DE27F0CE59}">
      <dsp:nvSpPr>
        <dsp:cNvPr id="0" name=""/>
        <dsp:cNvSpPr/>
      </dsp:nvSpPr>
      <dsp:spPr>
        <a:xfrm>
          <a:off x="0" y="531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Affordability: </a:t>
          </a:r>
          <a:r>
            <a:rPr lang="en-GB" sz="2200" kern="1200" dirty="0"/>
            <a:t>Access to smart devices by persons with disabilities, etc</a:t>
          </a:r>
          <a:endParaRPr lang="en-US" sz="2200" kern="1200" dirty="0"/>
        </a:p>
      </dsp:txBody>
      <dsp:txXfrm>
        <a:off x="0" y="531"/>
        <a:ext cx="10515600" cy="483363"/>
      </dsp:txXfrm>
    </dsp:sp>
    <dsp:sp modelId="{A7091CA0-57E7-4474-B7A8-466065544B9F}">
      <dsp:nvSpPr>
        <dsp:cNvPr id="0" name=""/>
        <dsp:cNvSpPr/>
      </dsp:nvSpPr>
      <dsp:spPr>
        <a:xfrm>
          <a:off x="0" y="483895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28A040-A2F9-40FB-A705-97ED197D7327}">
      <dsp:nvSpPr>
        <dsp:cNvPr id="0" name=""/>
        <dsp:cNvSpPr/>
      </dsp:nvSpPr>
      <dsp:spPr>
        <a:xfrm>
          <a:off x="0" y="483895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Cost of data</a:t>
          </a:r>
          <a:endParaRPr lang="en-US" sz="2200" kern="1200"/>
        </a:p>
      </dsp:txBody>
      <dsp:txXfrm>
        <a:off x="0" y="483895"/>
        <a:ext cx="10515600" cy="483363"/>
      </dsp:txXfrm>
    </dsp:sp>
    <dsp:sp modelId="{2192E1C8-396E-41FE-90CF-7AA9EF05F5B5}">
      <dsp:nvSpPr>
        <dsp:cNvPr id="0" name=""/>
        <dsp:cNvSpPr/>
      </dsp:nvSpPr>
      <dsp:spPr>
        <a:xfrm>
          <a:off x="0" y="96725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00285-BBB6-4B91-90FB-516E505F8919}">
      <dsp:nvSpPr>
        <dsp:cNvPr id="0" name=""/>
        <dsp:cNvSpPr/>
      </dsp:nvSpPr>
      <dsp:spPr>
        <a:xfrm>
          <a:off x="0" y="967259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Access to electricity</a:t>
          </a:r>
          <a:endParaRPr lang="en-US" sz="2200" kern="1200"/>
        </a:p>
      </dsp:txBody>
      <dsp:txXfrm>
        <a:off x="0" y="967259"/>
        <a:ext cx="10515600" cy="483363"/>
      </dsp:txXfrm>
    </dsp:sp>
    <dsp:sp modelId="{9C829B5C-6446-4DDE-9F94-7EC694838A8F}">
      <dsp:nvSpPr>
        <dsp:cNvPr id="0" name=""/>
        <dsp:cNvSpPr/>
      </dsp:nvSpPr>
      <dsp:spPr>
        <a:xfrm>
          <a:off x="0" y="1450623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7A80CD-A61D-4907-9CB4-64CD438E58F6}">
      <dsp:nvSpPr>
        <dsp:cNvPr id="0" name=""/>
        <dsp:cNvSpPr/>
      </dsp:nvSpPr>
      <dsp:spPr>
        <a:xfrm>
          <a:off x="0" y="1450623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Access to devices </a:t>
          </a:r>
        </a:p>
      </dsp:txBody>
      <dsp:txXfrm>
        <a:off x="0" y="1450623"/>
        <a:ext cx="10515600" cy="483363"/>
      </dsp:txXfrm>
    </dsp:sp>
    <dsp:sp modelId="{CDB816FA-6E64-49DB-B04C-28525F858AA1}">
      <dsp:nvSpPr>
        <dsp:cNvPr id="0" name=""/>
        <dsp:cNvSpPr/>
      </dsp:nvSpPr>
      <dsp:spPr>
        <a:xfrm>
          <a:off x="0" y="1933987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31915-523C-4214-9F81-262B5F33F864}">
      <dsp:nvSpPr>
        <dsp:cNvPr id="0" name=""/>
        <dsp:cNvSpPr/>
      </dsp:nvSpPr>
      <dsp:spPr>
        <a:xfrm>
          <a:off x="0" y="1933987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Internet connectivity </a:t>
          </a:r>
        </a:p>
      </dsp:txBody>
      <dsp:txXfrm>
        <a:off x="0" y="1933987"/>
        <a:ext cx="10515600" cy="483363"/>
      </dsp:txXfrm>
    </dsp:sp>
    <dsp:sp modelId="{2BA7444A-9DB2-4475-9626-B35AF7B13116}">
      <dsp:nvSpPr>
        <dsp:cNvPr id="0" name=""/>
        <dsp:cNvSpPr/>
      </dsp:nvSpPr>
      <dsp:spPr>
        <a:xfrm>
          <a:off x="0" y="241735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A55B5-1177-4774-BA39-1E08326F841E}">
      <dsp:nvSpPr>
        <dsp:cNvPr id="0" name=""/>
        <dsp:cNvSpPr/>
      </dsp:nvSpPr>
      <dsp:spPr>
        <a:xfrm>
          <a:off x="0" y="2417350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Reliable electricity </a:t>
          </a:r>
        </a:p>
      </dsp:txBody>
      <dsp:txXfrm>
        <a:off x="0" y="2417350"/>
        <a:ext cx="10515600" cy="483363"/>
      </dsp:txXfrm>
    </dsp:sp>
    <dsp:sp modelId="{F7F2148F-97FF-4807-946A-74688C270F99}">
      <dsp:nvSpPr>
        <dsp:cNvPr id="0" name=""/>
        <dsp:cNvSpPr/>
      </dsp:nvSpPr>
      <dsp:spPr>
        <a:xfrm>
          <a:off x="0" y="2900714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268301-66D1-425E-8FCD-BAF3691DC274}">
      <dsp:nvSpPr>
        <dsp:cNvPr id="0" name=""/>
        <dsp:cNvSpPr/>
      </dsp:nvSpPr>
      <dsp:spPr>
        <a:xfrm>
          <a:off x="0" y="2900714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Rural dwelling</a:t>
          </a:r>
        </a:p>
      </dsp:txBody>
      <dsp:txXfrm>
        <a:off x="0" y="2900714"/>
        <a:ext cx="10515600" cy="483363"/>
      </dsp:txXfrm>
    </dsp:sp>
    <dsp:sp modelId="{8F03E54E-EEEB-45EC-ABD3-AC93D1B6FBB0}">
      <dsp:nvSpPr>
        <dsp:cNvPr id="0" name=""/>
        <dsp:cNvSpPr/>
      </dsp:nvSpPr>
      <dsp:spPr>
        <a:xfrm>
          <a:off x="0" y="3384078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EA077A-7D31-45A9-A050-3D56E1D46885}">
      <dsp:nvSpPr>
        <dsp:cNvPr id="0" name=""/>
        <dsp:cNvSpPr/>
      </dsp:nvSpPr>
      <dsp:spPr>
        <a:xfrm>
          <a:off x="0" y="3384078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Language barriers </a:t>
          </a:r>
        </a:p>
      </dsp:txBody>
      <dsp:txXfrm>
        <a:off x="0" y="3384078"/>
        <a:ext cx="10515600" cy="483363"/>
      </dsp:txXfrm>
    </dsp:sp>
    <dsp:sp modelId="{12F0B6A9-5103-44B2-B395-B6CE366D7220}">
      <dsp:nvSpPr>
        <dsp:cNvPr id="0" name=""/>
        <dsp:cNvSpPr/>
      </dsp:nvSpPr>
      <dsp:spPr>
        <a:xfrm>
          <a:off x="0" y="3867442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A74BF0-9C05-4CD3-AA9E-89FE549FE420}">
      <dsp:nvSpPr>
        <dsp:cNvPr id="0" name=""/>
        <dsp:cNvSpPr/>
      </dsp:nvSpPr>
      <dsp:spPr>
        <a:xfrm>
          <a:off x="0" y="3867442"/>
          <a:ext cx="10515600" cy="483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Digital literacy </a:t>
          </a:r>
        </a:p>
      </dsp:txBody>
      <dsp:txXfrm>
        <a:off x="0" y="3867442"/>
        <a:ext cx="10515600" cy="483363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F0A1C5-1E5F-4CA4-A57A-70BB0A8504B1}">
      <dsp:nvSpPr>
        <dsp:cNvPr id="0" name=""/>
        <dsp:cNvSpPr/>
      </dsp:nvSpPr>
      <dsp:spPr>
        <a:xfrm>
          <a:off x="0" y="113507"/>
          <a:ext cx="6982148" cy="110565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Offline learning mode </a:t>
          </a:r>
        </a:p>
      </dsp:txBody>
      <dsp:txXfrm>
        <a:off x="53973" y="167480"/>
        <a:ext cx="6874202" cy="997704"/>
      </dsp:txXfrm>
    </dsp:sp>
    <dsp:sp modelId="{F3A3CBEC-D083-4D7D-999E-380ACA7F0BDF}">
      <dsp:nvSpPr>
        <dsp:cNvPr id="0" name=""/>
        <dsp:cNvSpPr/>
      </dsp:nvSpPr>
      <dsp:spPr>
        <a:xfrm>
          <a:off x="0" y="1276757"/>
          <a:ext cx="6982148" cy="1105650"/>
        </a:xfrm>
        <a:prstGeom prst="roundRect">
          <a:avLst/>
        </a:prstGeom>
        <a:gradFill rotWithShape="0">
          <a:gsLst>
            <a:gs pos="0">
              <a:schemeClr val="accent5">
                <a:hueOff val="-3038037"/>
                <a:satOff val="-207"/>
                <a:lumOff val="49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038037"/>
                <a:satOff val="-207"/>
                <a:lumOff val="49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038037"/>
                <a:satOff val="-207"/>
                <a:lumOff val="49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Downloadable PDFs and videos </a:t>
          </a:r>
        </a:p>
      </dsp:txBody>
      <dsp:txXfrm>
        <a:off x="53973" y="1330730"/>
        <a:ext cx="6874202" cy="997704"/>
      </dsp:txXfrm>
    </dsp:sp>
    <dsp:sp modelId="{47DC57B0-8981-4278-8AE0-29B0BE8041D0}">
      <dsp:nvSpPr>
        <dsp:cNvPr id="0" name=""/>
        <dsp:cNvSpPr/>
      </dsp:nvSpPr>
      <dsp:spPr>
        <a:xfrm>
          <a:off x="0" y="2440007"/>
          <a:ext cx="6982148" cy="1105650"/>
        </a:xfrm>
        <a:prstGeom prst="roundRect">
          <a:avLst/>
        </a:prstGeom>
        <a:gradFill rotWithShape="0">
          <a:gsLst>
            <a:gs pos="0">
              <a:schemeClr val="accent5">
                <a:hueOff val="-6076075"/>
                <a:satOff val="-413"/>
                <a:lumOff val="9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076075"/>
                <a:satOff val="-413"/>
                <a:lumOff val="9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076075"/>
                <a:satOff val="-413"/>
                <a:lumOff val="9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Optimized images and compressed videos </a:t>
          </a:r>
        </a:p>
      </dsp:txBody>
      <dsp:txXfrm>
        <a:off x="53973" y="2493980"/>
        <a:ext cx="6874202" cy="997704"/>
      </dsp:txXfrm>
    </dsp:sp>
    <dsp:sp modelId="{8E52783B-3B15-4C1F-A266-451D66BF4D08}">
      <dsp:nvSpPr>
        <dsp:cNvPr id="0" name=""/>
        <dsp:cNvSpPr/>
      </dsp:nvSpPr>
      <dsp:spPr>
        <a:xfrm>
          <a:off x="0" y="3603257"/>
          <a:ext cx="6982148" cy="1105650"/>
        </a:xfrm>
        <a:prstGeom prst="roundRect">
          <a:avLst/>
        </a:prstGeom>
        <a:gradFill rotWithShape="0">
          <a:gsLst>
            <a:gs pos="0">
              <a:schemeClr val="accent5">
                <a:hueOff val="-9114112"/>
                <a:satOff val="-620"/>
                <a:lumOff val="147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114112"/>
                <a:satOff val="-620"/>
                <a:lumOff val="147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114112"/>
                <a:satOff val="-620"/>
                <a:lumOff val="147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Progressive loading of content </a:t>
          </a:r>
        </a:p>
      </dsp:txBody>
      <dsp:txXfrm>
        <a:off x="53973" y="3657230"/>
        <a:ext cx="6874202" cy="997704"/>
      </dsp:txXfrm>
    </dsp:sp>
    <dsp:sp modelId="{B48E827E-2623-47CB-A24F-7E5E843036D3}">
      <dsp:nvSpPr>
        <dsp:cNvPr id="0" name=""/>
        <dsp:cNvSpPr/>
      </dsp:nvSpPr>
      <dsp:spPr>
        <a:xfrm>
          <a:off x="0" y="4766507"/>
          <a:ext cx="6982148" cy="1105650"/>
        </a:xfrm>
        <a:prstGeom prst="roundRect">
          <a:avLst/>
        </a:prstGeom>
        <a:gradFill rotWithShape="0">
          <a:gsLst>
            <a:gs pos="0">
              <a:schemeClr val="accent5">
                <a:hueOff val="-12152150"/>
                <a:satOff val="-826"/>
                <a:lumOff val="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2152150"/>
                <a:satOff val="-826"/>
                <a:lumOff val="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2152150"/>
                <a:satOff val="-826"/>
                <a:lumOff val="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/>
            <a:t>Example:</a:t>
          </a:r>
          <a:br>
            <a:rPr lang="en-US" sz="2000" kern="1200" dirty="0"/>
          </a:br>
          <a:r>
            <a:rPr lang="en-US" sz="2000" kern="1200" dirty="0"/>
            <a:t>A farmer can download a lesson on climate-smart agriculture while in town and study it later without internet access.</a:t>
          </a:r>
        </a:p>
      </dsp:txBody>
      <dsp:txXfrm>
        <a:off x="53973" y="4820480"/>
        <a:ext cx="6874202" cy="997704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F7AC3-D225-43B2-9A17-A26E9D193B4C}">
      <dsp:nvSpPr>
        <dsp:cNvPr id="0" name=""/>
        <dsp:cNvSpPr/>
      </dsp:nvSpPr>
      <dsp:spPr>
        <a:xfrm>
          <a:off x="308067" y="760186"/>
          <a:ext cx="2639137" cy="1319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Climate education often includes videos, animations, and podcasts.</a:t>
          </a:r>
        </a:p>
      </dsp:txBody>
      <dsp:txXfrm>
        <a:off x="346716" y="798835"/>
        <a:ext cx="2561839" cy="1242270"/>
      </dsp:txXfrm>
    </dsp:sp>
    <dsp:sp modelId="{1F1E2FF0-D830-4945-A487-83A80EF8E290}">
      <dsp:nvSpPr>
        <dsp:cNvPr id="0" name=""/>
        <dsp:cNvSpPr/>
      </dsp:nvSpPr>
      <dsp:spPr>
        <a:xfrm>
          <a:off x="308067" y="2277690"/>
          <a:ext cx="2639137" cy="1319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Ensure:</a:t>
          </a:r>
        </a:p>
      </dsp:txBody>
      <dsp:txXfrm>
        <a:off x="346716" y="2316339"/>
        <a:ext cx="2561839" cy="1242270"/>
      </dsp:txXfrm>
    </dsp:sp>
    <dsp:sp modelId="{9CBA045F-E2E2-4C83-8425-9A938657088B}">
      <dsp:nvSpPr>
        <dsp:cNvPr id="0" name=""/>
        <dsp:cNvSpPr/>
      </dsp:nvSpPr>
      <dsp:spPr>
        <a:xfrm rot="17692822">
          <a:off x="2220465" y="1779131"/>
          <a:ext cx="250913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509132" y="20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412303" y="1736618"/>
        <a:ext cx="125456" cy="125456"/>
      </dsp:txXfrm>
    </dsp:sp>
    <dsp:sp modelId="{292367A4-DAB0-4162-8823-BC48DE12A63B}">
      <dsp:nvSpPr>
        <dsp:cNvPr id="0" name=""/>
        <dsp:cNvSpPr/>
      </dsp:nvSpPr>
      <dsp:spPr>
        <a:xfrm>
          <a:off x="4002859" y="1434"/>
          <a:ext cx="2639137" cy="1319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Closed captions </a:t>
          </a:r>
        </a:p>
      </dsp:txBody>
      <dsp:txXfrm>
        <a:off x="4041508" y="40083"/>
        <a:ext cx="2561839" cy="1242270"/>
      </dsp:txXfrm>
    </dsp:sp>
    <dsp:sp modelId="{2378FF13-18B9-46F2-B5BA-7CC6AC5D5C9E}">
      <dsp:nvSpPr>
        <dsp:cNvPr id="0" name=""/>
        <dsp:cNvSpPr/>
      </dsp:nvSpPr>
      <dsp:spPr>
        <a:xfrm rot="19457599">
          <a:off x="2825010" y="2537883"/>
          <a:ext cx="130004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00042" y="20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2530" y="2525597"/>
        <a:ext cx="65002" cy="65002"/>
      </dsp:txXfrm>
    </dsp:sp>
    <dsp:sp modelId="{8CDB8C66-3497-467E-ACD6-4B49A7002D85}">
      <dsp:nvSpPr>
        <dsp:cNvPr id="0" name=""/>
        <dsp:cNvSpPr/>
      </dsp:nvSpPr>
      <dsp:spPr>
        <a:xfrm>
          <a:off x="4002859" y="1518938"/>
          <a:ext cx="2639137" cy="1319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Audio transcripts </a:t>
          </a:r>
        </a:p>
      </dsp:txBody>
      <dsp:txXfrm>
        <a:off x="4041508" y="1557587"/>
        <a:ext cx="2561839" cy="1242270"/>
      </dsp:txXfrm>
    </dsp:sp>
    <dsp:sp modelId="{1D36AB9E-8BCE-46B0-A3CE-BA0041D06FBA}">
      <dsp:nvSpPr>
        <dsp:cNvPr id="0" name=""/>
        <dsp:cNvSpPr/>
      </dsp:nvSpPr>
      <dsp:spPr>
        <a:xfrm rot="2142401">
          <a:off x="2825010" y="3296635"/>
          <a:ext cx="130004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300042" y="20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442530" y="3284349"/>
        <a:ext cx="65002" cy="65002"/>
      </dsp:txXfrm>
    </dsp:sp>
    <dsp:sp modelId="{D829C4A8-F049-44AE-B352-B76A6F5629BB}">
      <dsp:nvSpPr>
        <dsp:cNvPr id="0" name=""/>
        <dsp:cNvSpPr/>
      </dsp:nvSpPr>
      <dsp:spPr>
        <a:xfrm>
          <a:off x="4002859" y="3036442"/>
          <a:ext cx="2639137" cy="1319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Audio descriptions where necessary </a:t>
          </a:r>
        </a:p>
      </dsp:txBody>
      <dsp:txXfrm>
        <a:off x="4041508" y="3075091"/>
        <a:ext cx="2561839" cy="1242270"/>
      </dsp:txXfrm>
    </dsp:sp>
    <dsp:sp modelId="{4F4832D5-D1FE-44C1-8A62-FD81438DF369}">
      <dsp:nvSpPr>
        <dsp:cNvPr id="0" name=""/>
        <dsp:cNvSpPr/>
      </dsp:nvSpPr>
      <dsp:spPr>
        <a:xfrm rot="3907178">
          <a:off x="2220465" y="4055387"/>
          <a:ext cx="2509132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509132" y="20214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3412303" y="4012874"/>
        <a:ext cx="125456" cy="125456"/>
      </dsp:txXfrm>
    </dsp:sp>
    <dsp:sp modelId="{984AE52E-D15C-48C2-AFA5-3175E574E9BF}">
      <dsp:nvSpPr>
        <dsp:cNvPr id="0" name=""/>
        <dsp:cNvSpPr/>
      </dsp:nvSpPr>
      <dsp:spPr>
        <a:xfrm>
          <a:off x="4002859" y="4553946"/>
          <a:ext cx="2639137" cy="131956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Sign language interpretation (if possible) </a:t>
          </a:r>
        </a:p>
      </dsp:txBody>
      <dsp:txXfrm>
        <a:off x="4041508" y="4592595"/>
        <a:ext cx="2561839" cy="124227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AA974A-6BD0-48F6-AD7B-09BE2FD0C026}">
      <dsp:nvSpPr>
        <dsp:cNvPr id="0" name=""/>
        <dsp:cNvSpPr/>
      </dsp:nvSpPr>
      <dsp:spPr>
        <a:xfrm>
          <a:off x="0" y="1644150"/>
          <a:ext cx="6901937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42D042-C9BE-4C58-B781-411D0B2DAA94}">
      <dsp:nvSpPr>
        <dsp:cNvPr id="0" name=""/>
        <dsp:cNvSpPr/>
      </dsp:nvSpPr>
      <dsp:spPr>
        <a:xfrm>
          <a:off x="345096" y="1319430"/>
          <a:ext cx="4831355" cy="6494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614" tIns="0" rIns="18261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Climate terminology can be difficult.</a:t>
          </a:r>
        </a:p>
      </dsp:txBody>
      <dsp:txXfrm>
        <a:off x="376799" y="1351133"/>
        <a:ext cx="4767949" cy="586034"/>
      </dsp:txXfrm>
    </dsp:sp>
    <dsp:sp modelId="{D2CA5105-9F95-4818-805A-C9271FE9D3BB}">
      <dsp:nvSpPr>
        <dsp:cNvPr id="0" name=""/>
        <dsp:cNvSpPr/>
      </dsp:nvSpPr>
      <dsp:spPr>
        <a:xfrm>
          <a:off x="0" y="2642071"/>
          <a:ext cx="6901937" cy="20097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5667" tIns="458216" rIns="535667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Multiple languages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Plain language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Local language translations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Simple explanations for technical terms</a:t>
          </a:r>
        </a:p>
      </dsp:txBody>
      <dsp:txXfrm>
        <a:off x="0" y="2642071"/>
        <a:ext cx="6901937" cy="2009700"/>
      </dsp:txXfrm>
    </dsp:sp>
    <dsp:sp modelId="{63D8146B-0D43-499F-8021-F1C817BB7371}">
      <dsp:nvSpPr>
        <dsp:cNvPr id="0" name=""/>
        <dsp:cNvSpPr/>
      </dsp:nvSpPr>
      <dsp:spPr>
        <a:xfrm>
          <a:off x="345096" y="2317351"/>
          <a:ext cx="4831355" cy="6494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82614" tIns="0" rIns="18261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Consider:</a:t>
          </a:r>
        </a:p>
      </dsp:txBody>
      <dsp:txXfrm>
        <a:off x="376799" y="2349054"/>
        <a:ext cx="4767949" cy="586034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96D73A-D4FB-48E0-9FB8-A1FE0E8788A1}">
      <dsp:nvSpPr>
        <dsp:cNvPr id="0" name=""/>
        <dsp:cNvSpPr/>
      </dsp:nvSpPr>
      <dsp:spPr>
        <a:xfrm>
          <a:off x="0" y="665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5B64C7-A831-4690-8948-8F2034D0E3FB}">
      <dsp:nvSpPr>
        <dsp:cNvPr id="0" name=""/>
        <dsp:cNvSpPr/>
      </dsp:nvSpPr>
      <dsp:spPr>
        <a:xfrm>
          <a:off x="0" y="665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Makes digital content available to a wider audience. </a:t>
          </a:r>
        </a:p>
      </dsp:txBody>
      <dsp:txXfrm>
        <a:off x="0" y="665"/>
        <a:ext cx="6666833" cy="1090517"/>
      </dsp:txXfrm>
    </dsp:sp>
    <dsp:sp modelId="{2B331436-8158-414F-AD5B-233B000FAC97}">
      <dsp:nvSpPr>
        <dsp:cNvPr id="0" name=""/>
        <dsp:cNvSpPr/>
      </dsp:nvSpPr>
      <dsp:spPr>
        <a:xfrm>
          <a:off x="0" y="1091183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DEF30AC-8E00-4E46-93F5-5738F3EC3346}">
      <dsp:nvSpPr>
        <dsp:cNvPr id="0" name=""/>
        <dsp:cNvSpPr/>
      </dsp:nvSpPr>
      <dsp:spPr>
        <a:xfrm>
          <a:off x="0" y="1091183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Improves search engine optimization (SEO). </a:t>
          </a:r>
        </a:p>
      </dsp:txBody>
      <dsp:txXfrm>
        <a:off x="0" y="1091183"/>
        <a:ext cx="6666833" cy="1090517"/>
      </dsp:txXfrm>
    </dsp:sp>
    <dsp:sp modelId="{D2C70B88-C644-4045-8897-17A854DBAAE7}">
      <dsp:nvSpPr>
        <dsp:cNvPr id="0" name=""/>
        <dsp:cNvSpPr/>
      </dsp:nvSpPr>
      <dsp:spPr>
        <a:xfrm>
          <a:off x="0" y="2181701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389088-9F8D-457C-8AA8-63D86CC51460}">
      <dsp:nvSpPr>
        <dsp:cNvPr id="0" name=""/>
        <dsp:cNvSpPr/>
      </dsp:nvSpPr>
      <dsp:spPr>
        <a:xfrm>
          <a:off x="0" y="2181701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Creates a better user experience for everyone. </a:t>
          </a:r>
        </a:p>
      </dsp:txBody>
      <dsp:txXfrm>
        <a:off x="0" y="2181701"/>
        <a:ext cx="6666833" cy="1090517"/>
      </dsp:txXfrm>
    </dsp:sp>
    <dsp:sp modelId="{96E12A63-B17B-48BE-85F7-CFDFD0984B39}">
      <dsp:nvSpPr>
        <dsp:cNvPr id="0" name=""/>
        <dsp:cNvSpPr/>
      </dsp:nvSpPr>
      <dsp:spPr>
        <a:xfrm>
          <a:off x="0" y="3272218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D6ED52-B70C-458D-A087-9185D5B06C4B}">
      <dsp:nvSpPr>
        <dsp:cNvPr id="0" name=""/>
        <dsp:cNvSpPr/>
      </dsp:nvSpPr>
      <dsp:spPr>
        <a:xfrm>
          <a:off x="0" y="3272218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Reduces legal and compliance risks. </a:t>
          </a:r>
        </a:p>
      </dsp:txBody>
      <dsp:txXfrm>
        <a:off x="0" y="3272218"/>
        <a:ext cx="6666833" cy="1090517"/>
      </dsp:txXfrm>
    </dsp:sp>
    <dsp:sp modelId="{D47B09E5-73EF-4F11-9C06-F9975EF837F0}">
      <dsp:nvSpPr>
        <dsp:cNvPr id="0" name=""/>
        <dsp:cNvSpPr/>
      </dsp:nvSpPr>
      <dsp:spPr>
        <a:xfrm>
          <a:off x="0" y="4362736"/>
          <a:ext cx="6666833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BE9E7F-DEB5-4F29-AF62-3CEDA8E62A66}">
      <dsp:nvSpPr>
        <dsp:cNvPr id="0" name=""/>
        <dsp:cNvSpPr/>
      </dsp:nvSpPr>
      <dsp:spPr>
        <a:xfrm>
          <a:off x="0" y="4362736"/>
          <a:ext cx="6666833" cy="1090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Demonstrates social responsibility and inclusiveness.</a:t>
          </a:r>
        </a:p>
      </dsp:txBody>
      <dsp:txXfrm>
        <a:off x="0" y="4362736"/>
        <a:ext cx="6666833" cy="1090517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6B659A-8DAB-4F58-916E-602DCB3EEA99}">
      <dsp:nvSpPr>
        <dsp:cNvPr id="0" name=""/>
        <dsp:cNvSpPr/>
      </dsp:nvSpPr>
      <dsp:spPr>
        <a:xfrm>
          <a:off x="0" y="107965"/>
          <a:ext cx="10515600" cy="11056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Remember that accessibility is NOT an optional feature and should NOT be an afterthought.</a:t>
          </a:r>
          <a:endParaRPr lang="en-US" sz="2000" kern="1200" dirty="0"/>
        </a:p>
      </dsp:txBody>
      <dsp:txXfrm>
        <a:off x="53973" y="161938"/>
        <a:ext cx="10407654" cy="997704"/>
      </dsp:txXfrm>
    </dsp:sp>
    <dsp:sp modelId="{2C65E261-44CB-44CB-BA74-47FB67F845CF}">
      <dsp:nvSpPr>
        <dsp:cNvPr id="0" name=""/>
        <dsp:cNvSpPr/>
      </dsp:nvSpPr>
      <dsp:spPr>
        <a:xfrm>
          <a:off x="0" y="1271215"/>
          <a:ext cx="10515600" cy="11056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Keep in mind that real-world barriers such as access to devices, internet connectivity, electricity, language, affordability, and digital literacy CANNOT be left out of a successful inclusion solution.</a:t>
          </a:r>
        </a:p>
      </dsp:txBody>
      <dsp:txXfrm>
        <a:off x="53973" y="1325188"/>
        <a:ext cx="10407654" cy="997704"/>
      </dsp:txXfrm>
    </dsp:sp>
    <dsp:sp modelId="{AD65F420-F2F3-42A7-ADE4-644ED244381E}">
      <dsp:nvSpPr>
        <dsp:cNvPr id="0" name=""/>
        <dsp:cNvSpPr/>
      </dsp:nvSpPr>
      <dsp:spPr>
        <a:xfrm>
          <a:off x="0" y="2434465"/>
          <a:ext cx="10515600" cy="11056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Know that your innovation can ONLY be considered SUCCESSFUL when EVERYONE can ACCESS IT.</a:t>
          </a:r>
        </a:p>
      </dsp:txBody>
      <dsp:txXfrm>
        <a:off x="53973" y="2488438"/>
        <a:ext cx="10407654" cy="997704"/>
      </dsp:txXfrm>
    </dsp:sp>
    <dsp:sp modelId="{5FBD5E30-1255-4184-B9C8-F09157A7B77B}">
      <dsp:nvSpPr>
        <dsp:cNvPr id="0" name=""/>
        <dsp:cNvSpPr/>
      </dsp:nvSpPr>
      <dsp:spPr>
        <a:xfrm>
          <a:off x="0" y="3597715"/>
          <a:ext cx="10515600" cy="11056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BEST WISHES!</a:t>
          </a:r>
        </a:p>
      </dsp:txBody>
      <dsp:txXfrm>
        <a:off x="53973" y="3651688"/>
        <a:ext cx="10407654" cy="9977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4#6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4#7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4#8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4#9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4#10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#1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9CA29E-ED7C-4EC7-8449-8F2C8AFE2F3E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769EF3-0EFE-4D39-8653-6D016C23A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579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dirty="0"/>
              <a:t>Goal: climate change, resilience and adaptability</a:t>
            </a:r>
          </a:p>
          <a:p>
            <a:pPr marL="228600" indent="-228600">
              <a:buAutoNum type="arabicPeriod"/>
            </a:pPr>
            <a:r>
              <a:rPr lang="en-GB" dirty="0"/>
              <a:t>In simple terms your solution should be usable by all</a:t>
            </a:r>
          </a:p>
          <a:p>
            <a:pPr marL="228600" indent="-228600">
              <a:buAutoNum type="arabicPeriod"/>
            </a:pPr>
            <a:r>
              <a:rPr lang="en-GB" dirty="0"/>
              <a:t>Everyone should benefit from your final product, men, women, PWDs 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64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1. Accessibility is a huge issues and barriers to </a:t>
            </a:r>
            <a:r>
              <a:rPr lang="en-GB" dirty="0" err="1"/>
              <a:t>accessility</a:t>
            </a:r>
            <a:r>
              <a:rPr lang="en-GB" dirty="0"/>
              <a:t> is a </a:t>
            </a:r>
            <a:r>
              <a:rPr lang="en-GB" dirty="0" err="1"/>
              <a:t>hugh</a:t>
            </a:r>
            <a:r>
              <a:rPr lang="en-GB" dirty="0"/>
              <a:t> challenge for PWDs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EEED9C-7BF9-F240-BDFE-18890AAD881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60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dirty="0"/>
              <a:t>Disability that may require accessibility support</a:t>
            </a:r>
          </a:p>
          <a:p>
            <a:pPr marL="228600" indent="-228600">
              <a:buAutoNum type="arabicPeriod"/>
            </a:pP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Dyslexia is </a:t>
            </a:r>
            <a:r>
              <a:rPr lang="en-US" dirty="0"/>
              <a:t>a lifelong neurodevelopmental condition that causes difficulties with </a:t>
            </a:r>
          </a:p>
          <a:p>
            <a:pPr marL="228600" indent="-228600">
              <a:buAutoNum type="arabicPeriod"/>
            </a:pPr>
            <a:r>
              <a:rPr lang="en-US" dirty="0"/>
              <a:t>accurate and fluent word recognition, reading, and spelling. </a:t>
            </a:r>
          </a:p>
          <a:p>
            <a:pPr marL="228600" indent="-228600">
              <a:buAutoNum type="arabicPeriod"/>
            </a:pPr>
            <a:r>
              <a:rPr lang="en-US" dirty="0"/>
              <a:t>It affects how the brain processes language, though it is completely unrelated to a person's intelligence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464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3B3D4CE7-436F-58A3-F9AF-3EB05A756A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6763"/>
            <a:ext cx="6823075" cy="3838575"/>
          </a:xfrm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E7087C-1A1E-F8B6-0F04-39E5925CD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AutoNum type="arabicPeriod"/>
              <a:defRPr/>
            </a:pPr>
            <a:r>
              <a:rPr lang="en-US" dirty="0"/>
              <a:t>There are various forms of disabilities as you might have learned already. 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there is diversity of needs</a:t>
            </a:r>
          </a:p>
          <a:p>
            <a:pPr marL="228600" indent="-228600" eaLnBrk="1" fontAlgn="auto" hangingPunct="1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dirty="0"/>
              <a:t>Therefore, one size cannot fit all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D4246EC0-B786-7037-86F7-5A92F2C0C4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F40A373-9BDB-4D1F-8F88-A71E5552EFE3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We make adjustments because One</a:t>
            </a:r>
            <a:r>
              <a:rPr lang="en-US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 size doesn’t fit all everybody, including those with disabilities</a:t>
            </a:r>
          </a:p>
          <a:p>
            <a:pPr marL="228600" indent="-228600">
              <a:buAutoNum type="arabicPeriod"/>
            </a:pPr>
            <a:r>
              <a:rPr lang="en-US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But even, among those with disabilities, </a:t>
            </a:r>
            <a:r>
              <a:rPr lang="en-US" sz="1400" baseline="0">
                <a:latin typeface="Arial" panose="020B0604020202020204" pitchFamily="34" charset="0"/>
                <a:cs typeface="Arial" panose="020B0604020202020204" pitchFamily="34" charset="0"/>
              </a:rPr>
              <a:t>one size </a:t>
            </a:r>
            <a:r>
              <a:rPr lang="en-US" sz="1400" baseline="0" dirty="0">
                <a:latin typeface="Arial" panose="020B0604020202020204" pitchFamily="34" charset="0"/>
                <a:cs typeface="Arial" panose="020B0604020202020204" pitchFamily="34" charset="0"/>
              </a:rPr>
              <a:t>will not fit all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C7ECF1-718C-4FFC-9C1E-EA48183414E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69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Remove barriers and create equal access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 Independence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Easy use for everyone, including persons with all forms of disabilities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308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 Why should we remove barriers?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061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Web accessibility is </a:t>
            </a:r>
            <a:r>
              <a:rPr lang="en-US" dirty="0"/>
              <a:t>the practice of designing and developing websites and digital tools so that people with all types of disabilities</a:t>
            </a:r>
          </a:p>
          <a:p>
            <a:pPr marL="228600" indent="-228600">
              <a:buAutoNum type="arabicPeriod"/>
            </a:pPr>
            <a:r>
              <a:rPr lang="en-US" dirty="0"/>
              <a:t>, including visual, auditory, physical, speech, and cognitive impairments</a:t>
            </a:r>
          </a:p>
          <a:p>
            <a:pPr marL="228600" indent="-228600">
              <a:buAutoNum type="arabicPeriod"/>
            </a:pPr>
            <a:r>
              <a:rPr lang="en-US" dirty="0"/>
              <a:t>can fully perceive, navigate, and interact with them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079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056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In web development, accessibility ensures that people with visual, hearing,</a:t>
            </a:r>
          </a:p>
          <a:p>
            <a:pPr marL="228600" indent="-228600">
              <a:buAutoNum type="arabicPeriod"/>
            </a:pPr>
            <a:r>
              <a:rPr lang="en-US" dirty="0"/>
              <a:t> physical, speech, cognitive, and neurological disabilities can perceive, </a:t>
            </a:r>
          </a:p>
          <a:p>
            <a:pPr marL="228600" indent="-228600">
              <a:buAutoNum type="arabicPeriod"/>
            </a:pPr>
            <a:r>
              <a:rPr lang="en-US" dirty="0"/>
              <a:t>understand, navigate, and interact with online content.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4995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1" dirty="0"/>
              <a:t>Perceivable</a:t>
            </a:r>
            <a:r>
              <a:rPr lang="en-US" dirty="0"/>
              <a:t> means </a:t>
            </a:r>
            <a:r>
              <a:rPr lang="en-US" b="1" dirty="0"/>
              <a:t>making information available through different senses</a:t>
            </a:r>
            <a:r>
              <a:rPr lang="en-US" dirty="0"/>
              <a:t>./DIVERSITY Information/</a:t>
            </a:r>
            <a:r>
              <a:rPr lang="en-US" b="1" dirty="0"/>
              <a:t>(see, hear, or otherwise sense) </a:t>
            </a: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 Information should not rely on only one sense, such as vision or hearing.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4434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594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4847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High </a:t>
            </a:r>
            <a:r>
              <a:rPr lang="en-GB" dirty="0" err="1"/>
              <a:t>color</a:t>
            </a:r>
            <a:r>
              <a:rPr lang="en-GB" dirty="0"/>
              <a:t> contracts is for those with low vision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49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="1" dirty="0"/>
              <a:t>Text Can Be Enlarged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="1" dirty="0"/>
              <a:t>Important for Older persons, persons with albinism and low vision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4817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Take away</a:t>
            </a:r>
          </a:p>
          <a:p>
            <a:pPr marL="228600" indent="-228600">
              <a:buAutoNum type="arabicPeriod"/>
            </a:pPr>
            <a:r>
              <a:rPr lang="en-US" b="1" dirty="0"/>
              <a:t>Perceivable</a:t>
            </a:r>
            <a:r>
              <a:rPr lang="en-US" dirty="0"/>
              <a:t> means </a:t>
            </a:r>
            <a:r>
              <a:rPr lang="en-US" b="1" dirty="0"/>
              <a:t>making information available through different senses</a:t>
            </a:r>
            <a:r>
              <a:rPr lang="en-US" dirty="0"/>
              <a:t>.</a:t>
            </a:r>
          </a:p>
          <a:p>
            <a:pPr marL="228600" indent="-228600">
              <a:buAutoNum type="arabicPeriod"/>
            </a:pPr>
            <a:r>
              <a:rPr lang="en-US" dirty="0"/>
              <a:t> If a user cannot see, hear, or easily distinguish content, the website should provide an alternative way to access the same information. </a:t>
            </a:r>
          </a:p>
          <a:p>
            <a:pPr marL="228600" indent="-228600">
              <a:buAutoNum type="arabicPeriod"/>
            </a:pPr>
            <a:r>
              <a:rPr lang="en-US" dirty="0"/>
              <a:t>This ensures that no one is excluded because of a disability.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22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="1" dirty="0"/>
              <a:t>Benefits: </a:t>
            </a:r>
            <a:r>
              <a:rPr lang="en-US" dirty="0"/>
              <a:t>Helps users with mobility impairments.</a:t>
            </a:r>
          </a:p>
          <a:p>
            <a:pPr marL="228600" indent="-228600">
              <a:buAutoNum type="arabicPeriod"/>
            </a:pPr>
            <a:r>
              <a:rPr lang="en-US" dirty="0"/>
              <a:t>The </a:t>
            </a:r>
            <a:r>
              <a:rPr lang="en-US" b="1" dirty="0"/>
              <a:t>Operable</a:t>
            </a:r>
            <a:r>
              <a:rPr lang="en-US" dirty="0"/>
              <a:t> principle ensures that </a:t>
            </a:r>
            <a:r>
              <a:rPr lang="en-US" b="1" dirty="0"/>
              <a:t>all users can navigate and interact with digital content</a:t>
            </a:r>
            <a:r>
              <a:rPr lang="en-US" dirty="0"/>
              <a:t>, </a:t>
            </a:r>
          </a:p>
          <a:p>
            <a:pPr marL="228600" indent="-228600">
              <a:buAutoNum type="arabicPeriod"/>
            </a:pPr>
            <a:r>
              <a:rPr lang="en-US" dirty="0"/>
              <a:t>regardless of whether they use a mouse, keyboard, screen reader, voice commands, </a:t>
            </a:r>
          </a:p>
          <a:p>
            <a:pPr marL="228600" indent="-228600">
              <a:buAutoNum type="arabicPeriod"/>
            </a:pPr>
            <a:r>
              <a:rPr lang="en-US" dirty="0"/>
              <a:t>or other assistive technologies.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dirty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567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 People with limit hand control/movement and those with visual impairment who cannot use mouse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25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28657-6571-B001-459D-75ADB0B54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B820B6-3704-6B1B-FD26-C52AC25D96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2368F1-C52F-1EAB-E111-FDCC48C71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The </a:t>
            </a:r>
            <a:r>
              <a:rPr lang="en-US" b="1" dirty="0"/>
              <a:t>Operable</a:t>
            </a:r>
            <a:r>
              <a:rPr lang="en-US" dirty="0"/>
              <a:t> principle ensures that </a:t>
            </a:r>
            <a:r>
              <a:rPr lang="en-US" b="1" dirty="0"/>
              <a:t>all users can navigate and interact with digital content</a:t>
            </a:r>
            <a:r>
              <a:rPr lang="en-US" dirty="0"/>
              <a:t>, </a:t>
            </a:r>
          </a:p>
          <a:p>
            <a:pPr marL="228600" indent="-228600">
              <a:buAutoNum type="arabicPeriod"/>
            </a:pPr>
            <a:r>
              <a:rPr lang="en-US" dirty="0"/>
              <a:t>regardless of whether they use a mouse, keyboard, screen reader, voice commands, </a:t>
            </a:r>
          </a:p>
          <a:p>
            <a:pPr marL="228600" indent="-228600">
              <a:buAutoNum type="arabicPeriod"/>
            </a:pPr>
            <a:r>
              <a:rPr lang="en-US" dirty="0"/>
              <a:t>or other assistive technologies.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E360B-FC4B-05D1-77A2-FC939729AC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511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C616B-AE81-B24A-9970-5D728EACD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D1535-EA55-E3BE-4FA8-69C20555C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BF694-F12C-52F6-3AEC-734189AA2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 Interface forms, controls and navigation are operable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A1A10-7FF3-3B07-3AF3-489252D08C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738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9C499-AA10-2539-CD22-EA155B99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438EEB-2A72-7FCE-D44D-A112937EB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81EE36-0B25-B529-3809-AF467C09A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A65FC-3EB1-9851-E503-ECE99DF2C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6321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14388-AD64-5628-98EC-16CA6F90A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C15885-3429-B543-DADF-7217F7B982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6A66C1-A387-BEFC-684E-959F7F4B5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The </a:t>
            </a:r>
            <a:r>
              <a:rPr lang="en-US" b="1" dirty="0"/>
              <a:t>Operable</a:t>
            </a:r>
            <a:r>
              <a:rPr lang="en-US" dirty="0"/>
              <a:t> principle ensures that </a:t>
            </a:r>
            <a:r>
              <a:rPr lang="en-US" b="1" dirty="0"/>
              <a:t>all users can navigate and interact with digital content</a:t>
            </a:r>
            <a:r>
              <a:rPr lang="en-US" dirty="0"/>
              <a:t>, </a:t>
            </a:r>
          </a:p>
          <a:p>
            <a:pPr marL="228600" indent="-228600">
              <a:buAutoNum type="arabicPeriod"/>
            </a:pPr>
            <a:r>
              <a:rPr lang="en-US" dirty="0"/>
              <a:t>regardless of whether they use a mouse, keyboard, screen reader, voice commands, </a:t>
            </a:r>
          </a:p>
          <a:p>
            <a:pPr marL="228600" indent="-228600">
              <a:buAutoNum type="arabicPeriod"/>
            </a:pPr>
            <a:r>
              <a:rPr lang="en-US" dirty="0"/>
              <a:t>or other assistive technologies.</a:t>
            </a:r>
          </a:p>
          <a:p>
            <a:pPr marL="228600" indent="-228600">
              <a:buAutoNum type="arabicPeriod"/>
            </a:pPr>
            <a:r>
              <a:rPr lang="en-US" dirty="0"/>
              <a:t> It removes barriers that prevent users from completing tasks independently.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2DBB8D-DF1A-089E-214C-DC2C036CCD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842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means that </a:t>
            </a:r>
            <a:r>
              <a:rPr lang="en-US" b="1" dirty="0"/>
              <a:t>information and the operation of the user interface must be easy to understand</a:t>
            </a:r>
            <a:r>
              <a:rPr lang="en-US" dirty="0"/>
              <a:t>.</a:t>
            </a:r>
          </a:p>
          <a:p>
            <a:pPr marL="228600" indent="-228600">
              <a:buAutoNum type="arabicPeriod"/>
            </a:pPr>
            <a:r>
              <a:rPr lang="en-US" dirty="0"/>
              <a:t> Users should be able to comprehend the content, know how to use the website, and predict how it will behave.</a:t>
            </a:r>
          </a:p>
          <a:p>
            <a:pPr marL="228600" indent="-228600">
              <a:buAutoNum type="arabicPeriod"/>
            </a:pPr>
            <a:r>
              <a:rPr lang="en-US" b="1" dirty="0"/>
              <a:t>Benefits: </a:t>
            </a:r>
            <a:r>
              <a:rPr lang="en-US" dirty="0"/>
              <a:t>Assists users with cognitive and learning disabilities. 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1744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7881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AED80-3FAC-2C1F-3763-90AA77577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607049-B1BD-A68A-1F41-4E6326FC3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9C1020-6788-9CD6-3B48-925236CB2E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dirty="0"/>
              <a:t>All navigation the menu should be at one place</a:t>
            </a:r>
          </a:p>
          <a:p>
            <a:pPr marL="228600" indent="-228600">
              <a:buAutoNum type="arabicPeriod"/>
            </a:pPr>
            <a:r>
              <a:rPr lang="en-GB" dirty="0"/>
              <a:t>Don’t place one at the top on one page and the bottom of another page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2359B-9F12-D477-2A21-3CCF409E27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47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FFC16-F1D7-5156-2FFA-66B766986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88A91C-DDAB-DA28-5E3B-81EC1742D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C3E053-D817-83AE-BE4C-37BDA6D5BA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 Users can make mistake but when they do, how will they know what they are doing wrong and what should they do?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01E45-4221-64CD-4CBF-7BCB942CE6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3843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E9125-ABA6-3128-B6F0-58BC538BD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61E93F-4F05-F494-2E94-C78FE2690D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B10070-A52F-BB93-785E-CB27977281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="1" dirty="0"/>
              <a:t>Benefits: </a:t>
            </a:r>
            <a:r>
              <a:rPr lang="en-US" dirty="0"/>
              <a:t>Assists users with cognitive and learning disabilities. </a:t>
            </a:r>
          </a:p>
          <a:p>
            <a:pPr marL="228600" indent="-228600">
              <a:buAutoNum type="arabicPeriod"/>
            </a:pPr>
            <a:r>
              <a:rPr lang="en-US" dirty="0"/>
              <a:t>A website should be —</a:t>
            </a:r>
            <a:r>
              <a:rPr lang="en-US" b="1" dirty="0"/>
              <a:t>clear, consistent, and predictable</a:t>
            </a:r>
            <a:r>
              <a:rPr lang="en-US" dirty="0"/>
              <a:t>.</a:t>
            </a:r>
          </a:p>
          <a:p>
            <a:pPr marL="228600" indent="-228600">
              <a:buAutoNum type="arabicPeriod"/>
            </a:pPr>
            <a:r>
              <a:rPr lang="en-US" b="1" dirty="0"/>
              <a:t>Key Takeaway</a:t>
            </a:r>
          </a:p>
          <a:p>
            <a:pPr marL="228600" indent="-228600">
              <a:buAutoNum type="arabicPeriod"/>
            </a:pPr>
            <a:r>
              <a:rPr lang="en-US" dirty="0"/>
              <a:t>ensures that users can </a:t>
            </a:r>
            <a:r>
              <a:rPr lang="en-US" b="1" dirty="0"/>
              <a:t>read, understand, and interact with a website without confusion</a:t>
            </a:r>
            <a:r>
              <a:rPr lang="en-US" dirty="0"/>
              <a:t>.</a:t>
            </a:r>
          </a:p>
          <a:p>
            <a:pPr marL="228600" indent="-228600">
              <a:buAutoNum type="arabicPeriod"/>
            </a:pPr>
            <a:r>
              <a:rPr lang="en-US" dirty="0"/>
              <a:t> Websites should use clear language, provide helpful instructions and error messages, 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D3428-A24B-2549-1873-C7EC22DC76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240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Benefits:</a:t>
            </a:r>
            <a:endParaRPr lang="en-US" dirty="0"/>
          </a:p>
          <a:p>
            <a:r>
              <a:rPr lang="en-US" dirty="0"/>
              <a:t>Improves compatibility with current and future technologies.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dirty="0"/>
              <a:t>content can be used reliably by a wide variety of user agents, including assistive devices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means that </a:t>
            </a:r>
            <a:r>
              <a:rPr lang="en-US" b="1" dirty="0"/>
              <a:t>web content must be built using standards and technologies </a:t>
            </a:r>
          </a:p>
          <a:p>
            <a:pPr marL="228600" indent="-228600">
              <a:buAutoNum type="arabicPeriod"/>
            </a:pPr>
            <a:r>
              <a:rPr lang="en-US" b="1" dirty="0"/>
              <a:t>that work reliably across different browsers, devices, and assistive technologies (such as screen readers).</a:t>
            </a:r>
            <a:r>
              <a:rPr lang="en-US" dirty="0"/>
              <a:t> </a:t>
            </a:r>
          </a:p>
          <a:p>
            <a:pPr marL="228600" indent="-228600">
              <a:buAutoNum type="arabicPeriod"/>
            </a:pPr>
            <a:r>
              <a:rPr lang="en-US" dirty="0"/>
              <a:t>As technology evolves, the content should continue to be accessible.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17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 Your solution must ensure compatibility with assistive devices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7707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C027C-EABC-8962-A012-4F759CFEB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7D19BB-8B72-3D93-AE27-335E24636C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4A207F-EFA0-3AC3-282B-AD168BC516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 ROBUST: content can be used reliably by a wide variety of user agents, including assistive devices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7E616-7738-D62B-75B6-9DF3F93E4C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9EF3-0EFE-4D39-8653-6D016C23A4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9887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6AF34-5F29-B113-4C41-EBD846E91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3829DD-573B-F123-69FC-423632895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F39EB2-24F9-762C-2F79-B4CDA41D84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GB" dirty="0"/>
              <a:t>ROBUST: content can be used reliably by a wide variety of user agents, including assistive devices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ensures that a website is </a:t>
            </a:r>
            <a:r>
              <a:rPr lang="en-US" b="1" dirty="0"/>
              <a:t>compatible, reliable, and future-ready</a:t>
            </a:r>
            <a:r>
              <a:rPr lang="en-US" dirty="0"/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 By following web standards and using proper coding practices,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developers ensure that content works across different browsers, devices, and assistive technologies,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521FC-B04C-5738-1D35-04B47D9C3D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9EF3-0EFE-4D39-8653-6D016C23A49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04119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Offline mode: Many users, especially in rural areas, may have slow or unreliable internet.</a:t>
            </a:r>
          </a:p>
          <a:p>
            <a:pPr marL="228600" indent="-228600">
              <a:buAutoNum type="arabicPeriod"/>
            </a:pPr>
            <a:r>
              <a:rPr lang="en-US" b="1" dirty="0"/>
              <a:t>Progressive loading of content</a:t>
            </a:r>
            <a:r>
              <a:rPr lang="en-US" dirty="0"/>
              <a:t> means </a:t>
            </a:r>
            <a:r>
              <a:rPr lang="en-US" b="1" dirty="0"/>
              <a:t>showing a webpage or app’s content gradually instead of waiting for everything to load at once</a:t>
            </a:r>
            <a:r>
              <a:rPr lang="en-US" dirty="0"/>
              <a:t>.</a:t>
            </a:r>
          </a:p>
          <a:p>
            <a:pPr marL="228600" indent="-228600">
              <a:buAutoNum type="arabicPeriod"/>
            </a:pPr>
            <a:r>
              <a:rPr lang="en-US" b="1" dirty="0" err="1"/>
              <a:t>ptimized</a:t>
            </a:r>
            <a:r>
              <a:rPr lang="en-US" b="1"/>
              <a:t> images and compressed videos</a:t>
            </a:r>
            <a:r>
              <a:rPr lang="en-US"/>
              <a:t> means </a:t>
            </a:r>
            <a:r>
              <a:rPr lang="en-US" b="1"/>
              <a:t>reducing the size of image and video files while keeping their quality good enough for users</a:t>
            </a:r>
            <a:r>
              <a:rPr lang="en-US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950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3633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5351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1. </a:t>
            </a:r>
            <a:r>
              <a:rPr lang="en-US" b="1" dirty="0"/>
              <a:t>SEO (Search Engine Optimization)</a:t>
            </a:r>
            <a:r>
              <a:rPr lang="en-US" dirty="0"/>
              <a:t> is the process of improving a website so that it ranks higher in search engine results pages (SERPs) on search engines like Google, Bing, and Yahoo.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117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Before you submit your solution, ask yourselves: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a person who is blind use our platform?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a person who is deaf access all the learning content?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someone navigate our platform using only a keyboard?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someone with low vision read our content easily?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someone with a slow internet connection or limited data still learn?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 a learner in a rural community with intermittent electricity use our solution? 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 our content available in language that our target audience understands? 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answer to any of these questions is "No," then there is still room to improve the accessibility of your solution.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769EF3-0EFE-4D39-8653-6D016C23A49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31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B4776-1831-B5FA-D328-484988B25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FA052-3C7E-492B-3D60-025C3AB3CE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A637B-5FD5-69F2-27D7-3404A8C09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B6ECF-3B55-75B3-2A3D-D803AA8C7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D74CD-9EFD-9279-8E76-DFC5A4D0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466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A3CCC-78EF-3473-1580-4C56A8A5F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353EE-8024-1598-9D52-7430DEC4F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0D3B2-D657-F4C8-9E33-538D15939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F43C2-73AD-1629-D722-7C71B8D1F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B860AD-77C4-188F-79DB-75D13A23A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60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CE331-F01B-E516-C7CD-8B8D0BCE0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F2530-7978-8F36-E126-97ACDD43E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AEAE58-2D69-AA4C-E738-214709C20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B3FCB-9BAA-C73A-5D3E-99BB1B095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DF9C0-F1F7-47CD-F9AF-8A875E99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303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B39C6-CF32-AE22-04F2-CCC51C080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97A30-EFDC-A554-AEE7-6F06E05569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8EA25D-C02F-94BA-9317-8113DDFD09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5AE5ED-A881-D1BD-35D6-616F1B98E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89349-9BBD-0801-4596-F3CE22708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F8A46D-AB8B-0041-873F-829F11876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539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736BA-59DB-9BBF-D775-F09C7FBEF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8B28E5-2C8B-EE0F-D42F-9247C1B4C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06246C-F611-9DA4-4C25-DD867DD66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3F1C3F-EF03-EAB6-1582-AAD4398B5F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DDD660-F3DC-56BC-AD2D-5FE65BBFA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B4BC21-880A-12AB-3722-977B143A5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DDFB32-329C-61E2-7C5E-47983EB0B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9B93DD-3137-4113-4678-C709E77FC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931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F9AB-10CF-3C57-5B89-2882AC129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ABEBCE-4163-67A5-5901-66B2C362E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91FFF6-6ADC-AFFD-B16A-CBDA9CBC7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EAF1E-1E1C-A39F-C82E-5A19C5610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7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8431D7-302D-D5DD-5FF0-EB6C7B1D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857E38-F363-32C9-A855-D3EC892B0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E93D5-B9F6-93F0-8908-0F089B772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64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5AE03-75ED-73B5-B5F9-B3B5A0F46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EB8E00-BD43-31FC-64BA-8F82BB92C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5AB53-94E1-E846-38A7-E646633E0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3CD93D-8657-6D13-3B49-190EC6E97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C69784-4D70-86E8-5A5E-724C64283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BCEFD5-DE41-3DAF-C9CA-DA477D9AD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621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7B9B5-188C-FFC7-A144-32C6035D9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0A1E80-1099-5C8D-F56B-C43556F6F1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2EB8A-9D10-B9C5-7A5B-1FE23F8A9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B8680-C173-020A-F492-83E65D16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99F5F3-33FD-F229-61B8-FFD0A2BD6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23C706-437B-663C-82D7-956880826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266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7553E-DE80-F9A5-8E9A-1434D49C7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346A66-3EC2-0D94-57A0-44D4EBDD27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DA5EC-C537-1A28-8CF5-2463F49CD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B4323-11A8-0BB2-C92C-1A7084B9C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E0F247-B228-80F7-EFC3-86AA3729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2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23E1F9-01C0-0041-958E-72BCBE000E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F83C43-FB6A-1F42-1FF6-8E5E6B6D47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56C275-0A30-4270-6786-D228B5883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F5D0D-82B1-5F3F-1E19-81FB5FD06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2334F-2AB1-22ED-2413-ECF843B2F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72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5FC991-DDE7-C98C-6654-9DDF3D7CA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581C3-11A4-241C-201F-FCC75D86D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76BA5-EFF3-F3A6-B7ED-3A0C4D8D2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F39CB-3B4D-4667-B458-1FF3898695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672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31316-5E23-EE81-AF12-C1E35498A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ABA4E-352A-3704-5C39-1B7A76A50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72678-2853-A62D-6C5D-E57963978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43381-E201-4C60-9773-980731873D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5884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53C986-ED18-FB93-10FD-6CCD5AC932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2B1E8-6D5B-9885-CC63-9017F7365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D312A-AD9F-ACC7-144F-44798BE1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8240F-E2AC-42F5-AD8F-C35A6CC3DA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13699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7069D9E-3BD0-F750-1DF0-A334C237D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87D055D-622D-AF55-DB05-6253DDF4E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FD00F0-0F4F-3C5B-F5AE-526C0116B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71EF1E-C380-45E4-B806-97C1944863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76685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BFC8844-D414-61AD-1231-346C10204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092AD62-1945-2D7D-9022-56F2A2905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2C5DD57-0665-0035-89D5-9D0F61821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A0005-7FBD-4095-9B7B-F2CB3538FB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27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60BFCC2-FDDB-193B-4681-D2FD4E150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C75658F-E32F-638D-2D83-99D149E5B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0BCFAF9-44AB-5EFE-7B1B-02AAC485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64E64-2AC5-4212-833D-8BC40BB921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78359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1F69CA4-2F78-7CEB-3D51-10AA55BB3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40575D6-07F7-4D59-2F36-FF079AEFE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428FB9E-02EB-F211-6B9D-9746E2163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2AD92-151B-429D-991E-4F465204ED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5505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1726B2B-F5AD-AA7B-007C-0C06049B3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FDAD1F6-05B7-6F5D-B306-38874919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D7F9E4-DCD3-DDD6-4C28-2C8E94F8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BD13F6-1B20-43A3-8E85-0E7F82B6E4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2691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B1DF5C1-CBB1-67BD-3187-745A0C00C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8EBCDAE-9724-1D73-2BDA-0192CB94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835DA46-A2F8-BAB7-2517-AE79450CC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C355E-B63D-4F4F-8D13-B708680EC1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4964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A374C-B73F-54F5-6058-5296E1725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A85F1-ABDB-57E4-D86C-8A3802B66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0F594-E68D-823B-9750-0A77854E2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78450-F09C-42DF-8F66-2268570DF2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729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34A00E-6AA5-AE81-B80B-8B9502055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29192-848C-83A3-61E1-1D02CB454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EC86A9-15DC-7643-12D0-2783284A0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29004-4ABF-407E-92EA-57F2F99531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21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211C36-9610-67CC-068E-32BC23CF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AD4E1-A69E-D14F-EC46-D12ADD486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BF0342-D626-7DB1-31A1-4E08D9BA8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970FE6-D9C0-4F42-9460-CF79AF690CF5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B47B3-2A43-D193-9544-B2AAE82EFE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606F0B-4686-74BC-3530-9AD78065A0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621DAA-A6CF-4C56-B092-542978C182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9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DDA4712-7DDA-0199-38F2-9EA476B22EB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30FADEF-3FFB-0945-45C8-1D96BD29C0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4C150-843D-9436-5173-668B3D4BC5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453C6-BBBB-A747-C0E5-3D4E7CD3DC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FFA8D3-69AB-EDEA-CF99-AF5E2C57C8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7730044-3C59-4DBF-B858-B1CEA0E0C1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7229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image" Target="../media/image10.jpeg"/><Relationship Id="rId7" Type="http://schemas.openxmlformats.org/officeDocument/2006/relationships/diagramColors" Target="../diagrams/colors1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7.xml"/><Relationship Id="rId5" Type="http://schemas.openxmlformats.org/officeDocument/2006/relationships/diagramLayout" Target="../diagrams/layout17.xml"/><Relationship Id="rId4" Type="http://schemas.openxmlformats.org/officeDocument/2006/relationships/diagramData" Target="../diagrams/data17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image" Target="../media/image11.jpeg"/><Relationship Id="rId7" Type="http://schemas.openxmlformats.org/officeDocument/2006/relationships/diagramColors" Target="../diagrams/colors1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8.xml"/><Relationship Id="rId5" Type="http://schemas.openxmlformats.org/officeDocument/2006/relationships/diagramLayout" Target="../diagrams/layout18.xml"/><Relationship Id="rId4" Type="http://schemas.openxmlformats.org/officeDocument/2006/relationships/diagramData" Target="../diagrams/data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E13715-1065-8F7E-7252-3BB97B030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97762" y="640080"/>
            <a:ext cx="6251110" cy="3566160"/>
          </a:xfrm>
        </p:spPr>
        <p:txBody>
          <a:bodyPr anchor="b">
            <a:normAutofit/>
          </a:bodyPr>
          <a:lstStyle/>
          <a:p>
            <a:pPr algn="l"/>
            <a:r>
              <a:rPr lang="en-GB" sz="5400" dirty="0"/>
              <a:t>ACCESSIBILITY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CA7EDB-95A0-F618-BC2C-20715C854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97760" y="4636008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n-GB" sz="2000" b="1" dirty="0"/>
              <a:t>PROF AUGUSTINA NAAMI</a:t>
            </a:r>
          </a:p>
          <a:p>
            <a:pPr algn="l"/>
            <a:r>
              <a:rPr lang="en-GB" sz="2000" b="1" dirty="0"/>
              <a:t>ASSOCIATE PROFESSOR</a:t>
            </a:r>
          </a:p>
          <a:p>
            <a:pPr algn="l"/>
            <a:r>
              <a:rPr lang="en-GB" sz="2000" b="1" dirty="0"/>
              <a:t>DEPARTMENT OF SOCIAL WORK</a:t>
            </a:r>
          </a:p>
          <a:p>
            <a:pPr algn="l"/>
            <a:r>
              <a:rPr lang="en-GB" sz="2000" b="1" dirty="0"/>
              <a:t>UNIVERSITY OF GHANA</a:t>
            </a:r>
            <a:endParaRPr lang="en-US" sz="2000" b="1" dirty="0"/>
          </a:p>
        </p:txBody>
      </p:sp>
      <p:pic>
        <p:nvPicPr>
          <p:cNvPr id="5" name="Picture 4" descr="Disabled logo on the road">
            <a:extLst>
              <a:ext uri="{FF2B5EF4-FFF2-40B4-BE49-F238E27FC236}">
                <a16:creationId xmlns:a16="http://schemas.microsoft.com/office/drawing/2014/main" id="{91746101-F241-AACF-3C31-A2D96967C1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68" r="19399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70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3D610-C53E-27FF-FF12-CEAE8FE2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this section: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F42726E-8E7F-01C9-14DB-F28372FCE1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29136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65568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AD630B4-4CCC-7B1D-1803-DAED942D7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Disabled logo on the road">
            <a:extLst>
              <a:ext uri="{FF2B5EF4-FFF2-40B4-BE49-F238E27FC236}">
                <a16:creationId xmlns:a16="http://schemas.microsoft.com/office/drawing/2014/main" id="{23384963-2899-0D58-2FF1-7E4986EF34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b="25000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A42099-A7CE-8AE9-0B4A-8C1C38AA3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905" y="4442108"/>
            <a:ext cx="7848600" cy="320442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OVERVIEW OF DISABILITY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264613-F0F7-08CE-0ADF-98407A64D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287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6C15D-BFCD-89E4-1AA3-E46F30DD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3457" y="204642"/>
            <a:ext cx="8691620" cy="1424934"/>
          </a:xfrm>
        </p:spPr>
        <p:txBody>
          <a:bodyPr>
            <a:normAutofit/>
          </a:bodyPr>
          <a:lstStyle/>
          <a:p>
            <a:r>
              <a:rPr lang="en-GB" sz="2325" dirty="0"/>
              <a:t>DEFINING DISABILITY</a:t>
            </a: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3871F478-2D71-A94E-98F9-F6E3E87CADD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863457" y="2119892"/>
          <a:ext cx="8303276" cy="3108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6554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1CEC98-AA3C-87C9-EDB0-D5BE860281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2080805"/>
              </p:ext>
            </p:extLst>
          </p:nvPr>
        </p:nvGraphicFramePr>
        <p:xfrm>
          <a:off x="1130964" y="1295964"/>
          <a:ext cx="10222835" cy="5185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C964D113-0D28-3546-3336-27B9ED96348E}"/>
              </a:ext>
            </a:extLst>
          </p:cNvPr>
          <p:cNvSpPr txBox="1">
            <a:spLocks/>
          </p:cNvSpPr>
          <p:nvPr/>
        </p:nvSpPr>
        <p:spPr>
          <a:xfrm>
            <a:off x="1094523" y="645446"/>
            <a:ext cx="10515600" cy="6107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ptos" panose="020B00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+mj-cs"/>
              </a:rPr>
              <a:t>Overview of Disability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10BD13-3869-DB5B-AAE1-0F006A0ABC3F}"/>
              </a:ext>
            </a:extLst>
          </p:cNvPr>
          <p:cNvCxnSpPr/>
          <p:nvPr/>
        </p:nvCxnSpPr>
        <p:spPr>
          <a:xfrm>
            <a:off x="1094523" y="1295964"/>
            <a:ext cx="1022283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5262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50D02-8A66-EF71-F905-30DFDC1B8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Types of Disability</a:t>
            </a:r>
            <a:br>
              <a:rPr lang="en-US" b="1" dirty="0"/>
            </a:b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C515514-1BB9-610F-4176-76D261C663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4661126"/>
              </p:ext>
            </p:extLst>
          </p:nvPr>
        </p:nvGraphicFramePr>
        <p:xfrm>
          <a:off x="838200" y="1411705"/>
          <a:ext cx="10515600" cy="4765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12603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A3358-F94E-302D-65FE-ACB32CC94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Someone with a motor disability and cannot use a mouse</a:t>
            </a:r>
            <a:endParaRPr lang="en-US" dirty="0"/>
          </a:p>
        </p:txBody>
      </p:sp>
      <p:pic>
        <p:nvPicPr>
          <p:cNvPr id="3" name="Picture 2" descr="How to make sure your learning content includes people with motor  impairments">
            <a:extLst>
              <a:ext uri="{FF2B5EF4-FFF2-40B4-BE49-F238E27FC236}">
                <a16:creationId xmlns:a16="http://schemas.microsoft.com/office/drawing/2014/main" id="{A3A3A22E-5D7B-C3AA-5AD1-9C2008106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950" y="1690688"/>
            <a:ext cx="7720415" cy="514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327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3048D417-B7A1-D3FF-192B-CF88C2F17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559" y="442552"/>
            <a:ext cx="7394713" cy="7133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3100" b="1"/>
              <a:t>DIVERSITY OF DISABILITY</a:t>
            </a:r>
          </a:p>
        </p:txBody>
      </p:sp>
      <p:pic>
        <p:nvPicPr>
          <p:cNvPr id="39940" name="Picture 2">
            <a:extLst>
              <a:ext uri="{FF2B5EF4-FFF2-40B4-BE49-F238E27FC236}">
                <a16:creationId xmlns:a16="http://schemas.microsoft.com/office/drawing/2014/main" id="{46F5F592-CB58-AF5B-1687-DB96FB902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1693" y="2438446"/>
            <a:ext cx="7966402" cy="3083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Slide Number Placeholder 2">
            <a:extLst>
              <a:ext uri="{FF2B5EF4-FFF2-40B4-BE49-F238E27FC236}">
                <a16:creationId xmlns:a16="http://schemas.microsoft.com/office/drawing/2014/main" id="{2FD3B241-42DE-6DEB-9BFE-FE5393061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7981950" y="6356351"/>
            <a:ext cx="20574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17513" indent="-160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642938" indent="-128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900113" indent="-128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157288" indent="-128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16144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0716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25288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2986088" indent="-1285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fld id="{E9F0835C-2998-40CA-AB0D-1683E3F56393}" type="slidenum">
              <a:rPr lang="en-US" altLang="en-US">
                <a:solidFill>
                  <a:schemeClr val="tx1">
                    <a:tint val="75000"/>
                  </a:schemeClr>
                </a:solidFill>
                <a:latin typeface="+mn-lt"/>
              </a:rPr>
              <a:pPr>
                <a:spcAft>
                  <a:spcPts val="600"/>
                </a:spcAft>
              </a:pPr>
              <a:t>8</a:t>
            </a:fld>
            <a:endParaRPr lang="en-US" altLang="en-US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293" y="457200"/>
            <a:ext cx="10387413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257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A866A-FA22-D27D-A1B5-E6D603446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293338"/>
            <a:ext cx="9144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WHAT IS ACCESSIBILITY?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334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84F721-32ED-8D2D-8007-205CEA516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rgbClr val="FFFFFF"/>
                </a:solidFill>
              </a:rPr>
              <a:t>Accessibility is……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DD1AEA-8EF0-1197-D43A-CD7398BF0F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351" y="1622745"/>
            <a:ext cx="10636280" cy="4378810"/>
          </a:xfrm>
        </p:spPr>
        <p:txBody>
          <a:bodyPr anchor="ctr">
            <a:normAutofit/>
          </a:bodyPr>
          <a:lstStyle/>
          <a:p>
            <a:r>
              <a:rPr lang="en-US" sz="2400" dirty="0"/>
              <a:t>Accessibility is the PRACTICE of designing:</a:t>
            </a:r>
          </a:p>
          <a:p>
            <a:pPr lvl="1"/>
            <a:r>
              <a:rPr lang="en-US" dirty="0"/>
              <a:t>Products (can everyone use the item?)</a:t>
            </a:r>
          </a:p>
          <a:p>
            <a:pPr lvl="1"/>
            <a:r>
              <a:rPr lang="en-US" dirty="0"/>
              <a:t>Services (can everyone receive the service)</a:t>
            </a:r>
          </a:p>
          <a:p>
            <a:pPr lvl="1"/>
            <a:r>
              <a:rPr lang="en-US" dirty="0"/>
              <a:t>Environments (can everyone access the physical space)</a:t>
            </a:r>
          </a:p>
          <a:p>
            <a:pPr lvl="1"/>
            <a:r>
              <a:rPr lang="en-US" dirty="0"/>
              <a:t>Digital spaces (can everyone use the app or website)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dirty="0">
                <a:solidFill>
                  <a:srgbClr val="FF0000"/>
                </a:solidFill>
              </a:rPr>
              <a:t>KEY: Usable for all people as much as possible, including persons with disabilities.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92190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0849B-1070-20A5-C42A-DBB92408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AD864-F04A-1E66-E155-668C12B7C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PRODUCT: An online lecture:</a:t>
            </a:r>
          </a:p>
          <a:p>
            <a:pPr lvl="1"/>
            <a:r>
              <a:rPr lang="en-GB" dirty="0"/>
              <a:t> SHI: live captioning or sign language interpreter/lecture transcript</a:t>
            </a:r>
          </a:p>
          <a:p>
            <a:pPr lvl="1"/>
            <a:r>
              <a:rPr lang="en-GB" dirty="0"/>
              <a:t>SWVI: Videos/images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40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E55383-D0C4-1F03-8C77-50D12FF26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 descr="Image result for image of a barrier">
            <a:extLst>
              <a:ext uri="{FF2B5EF4-FFF2-40B4-BE49-F238E27FC236}">
                <a16:creationId xmlns:a16="http://schemas.microsoft.com/office/drawing/2014/main" id="{516CDE84-C164-0778-50EC-25C5E1D6CE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79575" y="-555625"/>
            <a:ext cx="19812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3011" name="AutoShape 4" descr="Image result for image of a barrier">
            <a:extLst>
              <a:ext uri="{FF2B5EF4-FFF2-40B4-BE49-F238E27FC236}">
                <a16:creationId xmlns:a16="http://schemas.microsoft.com/office/drawing/2014/main" id="{CBF0BE3B-9D95-A692-0F8A-895E488939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31975" y="-403225"/>
            <a:ext cx="1981200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3014" name="AutoShape 8" descr="Image result for image of a barrier">
            <a:extLst>
              <a:ext uri="{FF2B5EF4-FFF2-40B4-BE49-F238E27FC236}">
                <a16:creationId xmlns:a16="http://schemas.microsoft.com/office/drawing/2014/main" id="{E048B752-33C7-F8C8-C507-4B9FB8E90A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72012" y="154362"/>
            <a:ext cx="9143770" cy="834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43012" name="Picture 5">
            <a:extLst>
              <a:ext uri="{FF2B5EF4-FFF2-40B4-BE49-F238E27FC236}">
                <a16:creationId xmlns:a16="http://schemas.microsoft.com/office/drawing/2014/main" id="{2075F6C5-09C9-D35B-6B0C-CEE989ECC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936" y="891541"/>
            <a:ext cx="3724961" cy="218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3" name="Picture 6">
            <a:extLst>
              <a:ext uri="{FF2B5EF4-FFF2-40B4-BE49-F238E27FC236}">
                <a16:creationId xmlns:a16="http://schemas.microsoft.com/office/drawing/2014/main" id="{5978A8DC-9C2A-12C8-FDA3-47329A27D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935" y="3307232"/>
            <a:ext cx="3738132" cy="265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9">
            <a:extLst>
              <a:ext uri="{FF2B5EF4-FFF2-40B4-BE49-F238E27FC236}">
                <a16:creationId xmlns:a16="http://schemas.microsoft.com/office/drawing/2014/main" id="{66783FAC-9B61-E9CD-5931-F1D873B7D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397" y="891540"/>
            <a:ext cx="3490504" cy="2718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59868E-51EE-8C3B-C440-D1AE81552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362"/>
            <a:ext cx="10515600" cy="756919"/>
          </a:xfrm>
        </p:spPr>
        <p:txBody>
          <a:bodyPr/>
          <a:lstStyle/>
          <a:p>
            <a:r>
              <a:rPr lang="en-GB" b="1" dirty="0"/>
              <a:t>WHAT CAN YOU SEE?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27350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93898FF-D987-4B0E-BFB4-85F5EB356D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EB84055-029C-4E86-8844-D05D96C02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A2842C0-6210-4FDB-B1FF-C14C92737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2" cy="686238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99037F2-4CAF-446B-90DB-1480B247A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28589C-AF3D-49CF-BD92-C1D1D2F53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95844" y="1110000"/>
            <a:ext cx="10195740" cy="4629235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91F7CD-4C03-6659-C329-FC5D7CBC4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485" y="1600200"/>
            <a:ext cx="8201552" cy="229574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Why Accessibility Matters</a:t>
            </a:r>
          </a:p>
        </p:txBody>
      </p:sp>
    </p:spTree>
    <p:extLst>
      <p:ext uri="{BB962C8B-B14F-4D97-AF65-F5344CB8AC3E}">
        <p14:creationId xmlns:p14="http://schemas.microsoft.com/office/powerpoint/2010/main" val="4084485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FCCB8-50F3-8CFC-1BCC-7406DF340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Accessibility Matters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205E1EA-F9AF-A68C-39F1-121727A9499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4092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22AA97-3BCB-DB1B-D50F-AD801E674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534" y="1344304"/>
            <a:ext cx="7451678" cy="28437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WEB ACCESSIBILITY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30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Close-up of hopscotch on a sidewalk">
            <a:extLst>
              <a:ext uri="{FF2B5EF4-FFF2-40B4-BE49-F238E27FC236}">
                <a16:creationId xmlns:a16="http://schemas.microsoft.com/office/drawing/2014/main" id="{45599AE9-DCCC-43AE-243E-244ADC8B49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7096" b="8634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140986-1B60-AB85-CF48-2FB68C91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WCAG 2.0 ACCESSIBILITY GUIDELINES </a:t>
            </a:r>
          </a:p>
        </p:txBody>
      </p:sp>
    </p:spTree>
    <p:extLst>
      <p:ext uri="{BB962C8B-B14F-4D97-AF65-F5344CB8AC3E}">
        <p14:creationId xmlns:p14="http://schemas.microsoft.com/office/powerpoint/2010/main" val="13224749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C0BDEB-E0BE-0556-BA75-085A2B602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What is WCAG 2.0?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46A1FA-3CC8-7417-22C4-A560A1574A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623617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93717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D3E15C-A299-EEC7-96BF-5D5B3FC0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Four Principles (POUR) of WCAG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284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E796E-D838-803C-B53F-AE2036765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Four Principles (POUR)</a:t>
            </a:r>
          </a:p>
        </p:txBody>
      </p:sp>
      <p:graphicFrame>
        <p:nvGraphicFramePr>
          <p:cNvPr id="43" name="Content Placeholder 2">
            <a:extLst>
              <a:ext uri="{FF2B5EF4-FFF2-40B4-BE49-F238E27FC236}">
                <a16:creationId xmlns:a16="http://schemas.microsoft.com/office/drawing/2014/main" id="{12325636-D87C-277F-2D4A-095633F6F2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19972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213408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E780AD-991A-5AC3-5AE0-FADAC363D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Principle 1: Perceivable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709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C2802-5535-578D-4522-AEC764573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1 – Perceivable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78B9F99-BBB0-32D5-9C2D-9DF3EC37A8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2823774"/>
              </p:ext>
            </p:extLst>
          </p:nvPr>
        </p:nvGraphicFramePr>
        <p:xfrm>
          <a:off x="838200" y="1459832"/>
          <a:ext cx="10515600" cy="4717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27016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1FD14D-C4E6-0D3B-BBD5-3888DE234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Principle 1 – Perceivable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3B09203-8092-B56A-C525-89562CBA84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8200423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655048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AC17F5-5CB1-D70F-2F5C-19F608DF0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5158C7-5935-A031-413F-FCCE55B0C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Principle 1 – Perceivable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A64ABF-C6F0-1EF2-1B78-DD435F45AA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12252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084350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A108DA-79EC-D4AF-4831-5D25DF04B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Principle 1 – Perceivable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E684CB5-6DBF-FBFF-A8A3-6F04413D47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54033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556447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03505-74DB-F3E1-2C48-8F1827384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23F38-DD19-AC68-055C-A33C7550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1 – Perceivable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9BA342-AEAF-C77A-C4F9-C2EF0712D2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4033281"/>
              </p:ext>
            </p:extLst>
          </p:nvPr>
        </p:nvGraphicFramePr>
        <p:xfrm>
          <a:off x="838200" y="1331496"/>
          <a:ext cx="10515600" cy="5005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781190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29395-1047-A0E0-469C-A7BF9B1BD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DD32BE-095E-9C0F-9AAB-2A0165CF7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chemeClr val="bg1"/>
                </a:solidFill>
              </a:rPr>
              <a:t>Principle 1 – Perceivable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4F078-B35B-6141-1387-F4D7687CA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5548" y="2217343"/>
            <a:ext cx="9880893" cy="3959619"/>
          </a:xfrm>
        </p:spPr>
        <p:txBody>
          <a:bodyPr>
            <a:normAutofit/>
          </a:bodyPr>
          <a:lstStyle/>
          <a:p>
            <a:r>
              <a:rPr lang="en-US" sz="2400" dirty="0"/>
              <a:t>Adaptable: Create content that can be presented in different ways  (e.g., simpler layout) without losing information or structure.</a:t>
            </a:r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 Distinguishable</a:t>
            </a:r>
          </a:p>
          <a:p>
            <a:pPr lvl="1"/>
            <a:r>
              <a:rPr lang="en-US" dirty="0"/>
              <a:t>Making content easy to see, hear, and identify so users can clearly understand the information being presented.</a:t>
            </a:r>
            <a:endParaRPr lang="en-US" sz="2400" dirty="0"/>
          </a:p>
          <a:p>
            <a:pPr>
              <a:buNone/>
            </a:pPr>
            <a:r>
              <a:rPr lang="en-US" sz="2400" b="1" dirty="0"/>
              <a:t>Benefits</a:t>
            </a:r>
            <a:endParaRPr lang="en-US" sz="2400" dirty="0"/>
          </a:p>
          <a:p>
            <a:r>
              <a:rPr lang="en-US" sz="2400" dirty="0"/>
              <a:t>Supports users with visual and hearing impairments.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161302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440B0A-10C4-0F76-DF1F-B551F8D26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Principle 2 : Operable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597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BB9A-F2AB-A9DD-9362-4538DA10D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2 – Operable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4D58BDBA-B5AB-CD95-E342-52DAA82B9C8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242571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988A76-036F-BFB7-28EF-B5B0045D0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F6496B-154F-4AA7-218B-450063F42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/>
              <a:t>Principle 2 – Operable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sX0" fmla="*/ 0 w 10853928"/>
              <a:gd name="csY0" fmla="*/ 0 h 18288"/>
              <a:gd name="csX1" fmla="*/ 461292 w 10853928"/>
              <a:gd name="csY1" fmla="*/ 0 h 18288"/>
              <a:gd name="csX2" fmla="*/ 1139662 w 10853928"/>
              <a:gd name="csY2" fmla="*/ 0 h 18288"/>
              <a:gd name="csX3" fmla="*/ 1926572 w 10853928"/>
              <a:gd name="csY3" fmla="*/ 0 h 18288"/>
              <a:gd name="csX4" fmla="*/ 2279325 w 10853928"/>
              <a:gd name="csY4" fmla="*/ 0 h 18288"/>
              <a:gd name="csX5" fmla="*/ 2632078 w 10853928"/>
              <a:gd name="csY5" fmla="*/ 0 h 18288"/>
              <a:gd name="csX6" fmla="*/ 3527527 w 10853928"/>
              <a:gd name="csY6" fmla="*/ 0 h 18288"/>
              <a:gd name="csX7" fmla="*/ 4205897 w 10853928"/>
              <a:gd name="csY7" fmla="*/ 0 h 18288"/>
              <a:gd name="csX8" fmla="*/ 4558650 w 10853928"/>
              <a:gd name="csY8" fmla="*/ 0 h 18288"/>
              <a:gd name="csX9" fmla="*/ 5237020 w 10853928"/>
              <a:gd name="csY9" fmla="*/ 0 h 18288"/>
              <a:gd name="csX10" fmla="*/ 6132469 w 10853928"/>
              <a:gd name="csY10" fmla="*/ 0 h 18288"/>
              <a:gd name="csX11" fmla="*/ 6702301 w 10853928"/>
              <a:gd name="csY11" fmla="*/ 0 h 18288"/>
              <a:gd name="csX12" fmla="*/ 7272132 w 10853928"/>
              <a:gd name="csY12" fmla="*/ 0 h 18288"/>
              <a:gd name="csX13" fmla="*/ 7950502 w 10853928"/>
              <a:gd name="csY13" fmla="*/ 0 h 18288"/>
              <a:gd name="csX14" fmla="*/ 8737412 w 10853928"/>
              <a:gd name="csY14" fmla="*/ 0 h 18288"/>
              <a:gd name="csX15" fmla="*/ 9524322 w 10853928"/>
              <a:gd name="csY15" fmla="*/ 0 h 18288"/>
              <a:gd name="csX16" fmla="*/ 10853928 w 10853928"/>
              <a:gd name="csY16" fmla="*/ 0 h 18288"/>
              <a:gd name="csX17" fmla="*/ 10853928 w 10853928"/>
              <a:gd name="csY17" fmla="*/ 18288 h 18288"/>
              <a:gd name="csX18" fmla="*/ 10392636 w 10853928"/>
              <a:gd name="csY18" fmla="*/ 18288 h 18288"/>
              <a:gd name="csX19" fmla="*/ 9497187 w 10853928"/>
              <a:gd name="csY19" fmla="*/ 18288 h 18288"/>
              <a:gd name="csX20" fmla="*/ 8818817 w 10853928"/>
              <a:gd name="csY20" fmla="*/ 18288 h 18288"/>
              <a:gd name="csX21" fmla="*/ 8466064 w 10853928"/>
              <a:gd name="csY21" fmla="*/ 18288 h 18288"/>
              <a:gd name="csX22" fmla="*/ 7787693 w 10853928"/>
              <a:gd name="csY22" fmla="*/ 18288 h 18288"/>
              <a:gd name="csX23" fmla="*/ 7217862 w 10853928"/>
              <a:gd name="csY23" fmla="*/ 18288 h 18288"/>
              <a:gd name="csX24" fmla="*/ 6648031 w 10853928"/>
              <a:gd name="csY24" fmla="*/ 18288 h 18288"/>
              <a:gd name="csX25" fmla="*/ 6078200 w 10853928"/>
              <a:gd name="csY25" fmla="*/ 18288 h 18288"/>
              <a:gd name="csX26" fmla="*/ 5508368 w 10853928"/>
              <a:gd name="csY26" fmla="*/ 18288 h 18288"/>
              <a:gd name="csX27" fmla="*/ 4721459 w 10853928"/>
              <a:gd name="csY27" fmla="*/ 18288 h 18288"/>
              <a:gd name="csX28" fmla="*/ 4043088 w 10853928"/>
              <a:gd name="csY28" fmla="*/ 18288 h 18288"/>
              <a:gd name="csX29" fmla="*/ 3690336 w 10853928"/>
              <a:gd name="csY29" fmla="*/ 18288 h 18288"/>
              <a:gd name="csX30" fmla="*/ 3120504 w 10853928"/>
              <a:gd name="csY30" fmla="*/ 18288 h 18288"/>
              <a:gd name="csX31" fmla="*/ 2333595 w 10853928"/>
              <a:gd name="csY31" fmla="*/ 18288 h 18288"/>
              <a:gd name="csX32" fmla="*/ 1872303 w 10853928"/>
              <a:gd name="csY32" fmla="*/ 18288 h 18288"/>
              <a:gd name="csX33" fmla="*/ 976854 w 10853928"/>
              <a:gd name="csY33" fmla="*/ 18288 h 18288"/>
              <a:gd name="csX34" fmla="*/ 0 w 10853928"/>
              <a:gd name="csY34" fmla="*/ 18288 h 18288"/>
              <a:gd name="csX35" fmla="*/ 0 w 10853928"/>
              <a:gd name="csY35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705C0-A23B-8C4B-F00B-615ED9DD1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Give users enough time to read and use content as desired. </a:t>
            </a:r>
          </a:p>
          <a:p>
            <a:pPr lvl="1"/>
            <a:r>
              <a:rPr lang="en-US" sz="2000" dirty="0"/>
              <a:t>If a page/application has a time limit, give options for adjusting the time limit</a:t>
            </a:r>
          </a:p>
          <a:p>
            <a:r>
              <a:rPr lang="en-US" sz="2000" b="1" dirty="0"/>
              <a:t>Scenario</a:t>
            </a:r>
          </a:p>
          <a:p>
            <a:pPr lvl="1"/>
            <a:r>
              <a:rPr lang="en-US" sz="2000" dirty="0"/>
              <a:t>A customer is transferring money online.</a:t>
            </a:r>
          </a:p>
          <a:p>
            <a:r>
              <a:rPr lang="en-US" sz="2000" b="1" dirty="0"/>
              <a:t>Without accessibility</a:t>
            </a:r>
          </a:p>
          <a:p>
            <a:pPr lvl="1"/>
            <a:r>
              <a:rPr lang="en-US" sz="2000" dirty="0"/>
              <a:t>The banking session expires after 30 seconds with no warning, causing the customer to lose their work. </a:t>
            </a:r>
          </a:p>
          <a:p>
            <a:r>
              <a:rPr lang="en-US" sz="2000" b="1" dirty="0"/>
              <a:t>With accessibility</a:t>
            </a:r>
          </a:p>
          <a:p>
            <a:pPr lvl="1"/>
            <a:r>
              <a:rPr lang="en-US" sz="2000" dirty="0"/>
              <a:t>The website warns the customer that the session is about to expire and allows them to extend the time. </a:t>
            </a:r>
          </a:p>
          <a:p>
            <a:r>
              <a:rPr lang="en-US" sz="2000" b="1" dirty="0"/>
              <a:t>Benefit:</a:t>
            </a:r>
            <a:r>
              <a:rPr lang="en-US" sz="2000" dirty="0"/>
              <a:t> Users who need more time, such as older adults or people with cognitive disabilities, can complete their transactions.</a:t>
            </a:r>
          </a:p>
        </p:txBody>
      </p:sp>
    </p:spTree>
    <p:extLst>
      <p:ext uri="{BB962C8B-B14F-4D97-AF65-F5344CB8AC3E}">
        <p14:creationId xmlns:p14="http://schemas.microsoft.com/office/powerpoint/2010/main" val="2107141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F00B0-8391-1157-886B-2B2F32C1E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6D4B9-FC01-A27F-5929-CFB0E25E2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2 – Operable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9058419-31B0-673C-0711-93228FA92854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7303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055D8-6945-CB59-E80B-9E58309E5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EB38D-A54A-B94E-E8EE-0EB7A450D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2 – Operable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AA703A-B7F8-BABE-4508-CE90BEA511D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106407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159B7-07E4-352E-1D8F-F0272E024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EED61-3FBB-3544-ECAE-EC803048C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2 – Operable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CA5A7E-4B88-F407-28D6-FFAD964407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5334279"/>
              </p:ext>
            </p:extLst>
          </p:nvPr>
        </p:nvGraphicFramePr>
        <p:xfrm>
          <a:off x="838200" y="1572126"/>
          <a:ext cx="10515600" cy="4920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98875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DA3C0-0603-4E70-3197-7DA465673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Principle 3: Understandable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5013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011B07-3B9B-85F5-853E-964A802A897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853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837F38-2DCE-A0D9-F06B-3E2DF1726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Principle 3 – Understandable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5911D1A-5D91-8D07-2818-4A844439A6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0144801"/>
              </p:ext>
            </p:extLst>
          </p:nvPr>
        </p:nvGraphicFramePr>
        <p:xfrm>
          <a:off x="838200" y="1411705"/>
          <a:ext cx="10515600" cy="508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826427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7C3C3B-6252-2A8F-2C01-78C1FA7C3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1061E68-53CF-31B6-5BCA-F7A47239045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625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6C1DA5-F2D0-DB56-46AF-FA9559982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Principle 3 – Understandable</a:t>
            </a: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88FED1DD-3434-A7B1-A03B-E7770AE20F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014268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114963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4D5DA-E3C1-E486-5660-36D35E44F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ADA85-A51C-A7CD-1191-89B9E0BC5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3 – Understandable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55C21CE-45D0-A6ED-C1DB-E5C139AF9D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9953900"/>
              </p:ext>
            </p:extLst>
          </p:nvPr>
        </p:nvGraphicFramePr>
        <p:xfrm>
          <a:off x="838200" y="1443789"/>
          <a:ext cx="10515600" cy="5049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5990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2ABB64-859F-E386-9866-818A41219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EFDC3-680A-5DAC-BE6E-5B97ADEE9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3 – Understandable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5149F8C-777B-E83E-03F0-27DBFC0D26B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5994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0E30439A-8A5B-46EC-8283-9B6B031D4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427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55521" y="-1720"/>
            <a:ext cx="11750040" cy="6840685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61000"/>
                </a:schemeClr>
              </a:gs>
              <a:gs pos="100000">
                <a:schemeClr val="accent1">
                  <a:alpha val="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6054" y="-1291"/>
            <a:ext cx="3608179" cy="6858864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5274173">
            <a:off x="6059728" y="779270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79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28C8A4-EB7A-E83A-3E5C-D0243D696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65" y="818984"/>
            <a:ext cx="6596245" cy="326852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Principle 4 : Robust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314" y="4480038"/>
            <a:ext cx="12179371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3947E58-F088-49F1-A3D1-DEA690192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967085" y="1632660"/>
            <a:ext cx="6857572" cy="3592258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0"/>
                </a:srgb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440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5134D-5D9B-173B-8E17-9E7726F27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4 – Robust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FC1DD68-D7E6-1B76-9092-9CE7CBF456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71264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813907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5D234-13B9-E1FC-8F49-A174678A9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612D-0EBA-8758-DFAA-0119AA023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4 – Robust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6BEF69D0-7FBB-33F9-419B-024E827C93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5619924"/>
              </p:ext>
            </p:extLst>
          </p:nvPr>
        </p:nvGraphicFramePr>
        <p:xfrm>
          <a:off x="838200" y="1427747"/>
          <a:ext cx="10515600" cy="5065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01055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85505E-A377-3989-27FB-262D028D67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8F501-367A-A317-8882-089456F9D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Principle 4 – Robust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10584C2-5E3C-E4F8-B7E2-1C08A88555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6807801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51415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58052B-AD90-6BCD-FC26-EBB3755A0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WCAG 2.0 Conformance Levels of Accessibility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CE891E-F1F6-D20D-601E-23B71C07165F}"/>
              </a:ext>
            </a:extLst>
          </p:cNvPr>
          <p:cNvSpPr txBox="1"/>
          <p:nvPr/>
        </p:nvSpPr>
        <p:spPr>
          <a:xfrm>
            <a:off x="660042" y="806824"/>
            <a:ext cx="2919738" cy="149411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000" b="1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Most organizations aim for Level AA compliance.</a:t>
            </a:r>
            <a:endParaRPr lang="en-US" sz="2000" kern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01AC3CE-56A6-0012-2685-CF2AEC9F27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7512629"/>
              </p:ext>
            </p:extLst>
          </p:nvPr>
        </p:nvGraphicFramePr>
        <p:xfrm>
          <a:off x="5438113" y="1115568"/>
          <a:ext cx="5354378" cy="4626864"/>
        </p:xfrm>
        <a:graphic>
          <a:graphicData uri="http://schemas.openxmlformats.org/drawingml/2006/table">
            <a:tbl>
              <a:tblPr/>
              <a:tblGrid>
                <a:gridCol w="1417083">
                  <a:extLst>
                    <a:ext uri="{9D8B030D-6E8A-4147-A177-3AD203B41FA5}">
                      <a16:colId xmlns:a16="http://schemas.microsoft.com/office/drawing/2014/main" val="2328015658"/>
                    </a:ext>
                  </a:extLst>
                </a:gridCol>
                <a:gridCol w="3937295">
                  <a:extLst>
                    <a:ext uri="{9D8B030D-6E8A-4147-A177-3AD203B41FA5}">
                      <a16:colId xmlns:a16="http://schemas.microsoft.com/office/drawing/2014/main" val="3486069311"/>
                    </a:ext>
                  </a:extLst>
                </a:gridCol>
              </a:tblGrid>
              <a:tr h="6537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300"/>
                        <a:t>Level</a:t>
                      </a:r>
                    </a:p>
                  </a:txBody>
                  <a:tcPr marL="107769" marR="107769" marT="53884" marB="538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300"/>
                        <a:t>Description</a:t>
                      </a:r>
                    </a:p>
                  </a:txBody>
                  <a:tcPr marL="107769" marR="107769" marT="53884" marB="538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133435"/>
                  </a:ext>
                </a:extLst>
              </a:tr>
              <a:tr h="165963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300" b="1"/>
                        <a:t>A</a:t>
                      </a:r>
                      <a:endParaRPr lang="en-US" sz="3300"/>
                    </a:p>
                  </a:txBody>
                  <a:tcPr marL="107769" marR="107769" marT="53884" marB="538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300"/>
                        <a:t>Minimum accessibility requirements</a:t>
                      </a:r>
                    </a:p>
                  </a:txBody>
                  <a:tcPr marL="107769" marR="107769" marT="53884" marB="538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009317"/>
                  </a:ext>
                </a:extLst>
              </a:tr>
              <a:tr h="11567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300" b="1"/>
                        <a:t>AA</a:t>
                      </a:r>
                      <a:endParaRPr lang="en-US" sz="3300"/>
                    </a:p>
                  </a:txBody>
                  <a:tcPr marL="107769" marR="107769" marT="53884" marB="538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300"/>
                        <a:t>Standard level for most organizations</a:t>
                      </a:r>
                    </a:p>
                  </a:txBody>
                  <a:tcPr marL="107769" marR="107769" marT="53884" marB="538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1158628"/>
                  </a:ext>
                </a:extLst>
              </a:tr>
              <a:tr h="115671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300" b="1"/>
                        <a:t>AAA</a:t>
                      </a:r>
                      <a:endParaRPr lang="en-US" sz="3300"/>
                    </a:p>
                  </a:txBody>
                  <a:tcPr marL="107769" marR="107769" marT="53884" marB="538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3300"/>
                        <a:t>Highest level of accessibility</a:t>
                      </a:r>
                    </a:p>
                  </a:txBody>
                  <a:tcPr marL="107769" marR="107769" marT="53884" marB="5388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691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09832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E83175D-D884-2057-40EC-2904F113C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2825" y="818984"/>
            <a:ext cx="9974441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Other Accessibility and Digital Inclusion Considerations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210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A0A4F-5653-C5A7-3B31-B5D5C013D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 to Smart Phones and Rural Dwellings</a:t>
            </a:r>
            <a:endParaRPr lang="en-US" dirty="0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52581BFB-8EB8-81E0-1DDB-0397D9C7C9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209070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88927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1B573A-3A7F-651C-E148-C050EC23B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683756"/>
            <a:ext cx="3396943" cy="2396359"/>
          </a:xfrm>
        </p:spPr>
        <p:txBody>
          <a:bodyPr anchor="b">
            <a:normAutofit/>
          </a:bodyPr>
          <a:lstStyle/>
          <a:p>
            <a:pPr algn="r"/>
            <a:r>
              <a:rPr lang="en-GB" sz="4000" dirty="0">
                <a:solidFill>
                  <a:srgbClr val="FFFFFF"/>
                </a:solidFill>
              </a:rPr>
              <a:t>Low Bandwidth and Offline Access</a:t>
            </a:r>
            <a:endParaRPr lang="en-US" sz="4000" dirty="0">
              <a:solidFill>
                <a:srgbClr val="FFFFFF"/>
              </a:solidFill>
            </a:endParaRPr>
          </a:p>
        </p:txBody>
      </p:sp>
      <p:graphicFrame>
        <p:nvGraphicFramePr>
          <p:cNvPr id="27" name="Content Placeholder 2">
            <a:extLst>
              <a:ext uri="{FF2B5EF4-FFF2-40B4-BE49-F238E27FC236}">
                <a16:creationId xmlns:a16="http://schemas.microsoft.com/office/drawing/2014/main" id="{A80E0F8D-F375-D931-68AB-E5500F474E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0930804"/>
              </p:ext>
            </p:extLst>
          </p:nvPr>
        </p:nvGraphicFramePr>
        <p:xfrm>
          <a:off x="4905052" y="511387"/>
          <a:ext cx="6982148" cy="59856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50086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58E18F-65D7-E1F3-F6D5-64296F93F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Multimedia Accessibility</a:t>
            </a:r>
          </a:p>
        </p:txBody>
      </p:sp>
      <p:graphicFrame>
        <p:nvGraphicFramePr>
          <p:cNvPr id="12" name="Content Placeholder 2">
            <a:extLst>
              <a:ext uri="{FF2B5EF4-FFF2-40B4-BE49-F238E27FC236}">
                <a16:creationId xmlns:a16="http://schemas.microsoft.com/office/drawing/2014/main" id="{6C2CAD50-2E40-3A4C-F619-BCC28AAFDB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1405624"/>
              </p:ext>
            </p:extLst>
          </p:nvPr>
        </p:nvGraphicFramePr>
        <p:xfrm>
          <a:off x="4905052" y="750439"/>
          <a:ext cx="6950064" cy="5874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97271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A88C60-F573-CA4A-59D1-95F0671D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Language Accessibility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F59741C-C87D-BC62-607A-115F1B2C46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5194986"/>
              </p:ext>
            </p:extLst>
          </p:nvPr>
        </p:nvGraphicFramePr>
        <p:xfrm>
          <a:off x="4905052" y="750440"/>
          <a:ext cx="6901937" cy="5971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300306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FBA961-33DA-33E6-3F03-93E980B9E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863" y="818984"/>
            <a:ext cx="9786403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Benefits of Web Accessibility</a:t>
            </a:r>
            <a:br>
              <a:rPr lang="en-US" sz="4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8539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90380C-8F49-1B6B-D09B-FFB6D440E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b="1">
                <a:solidFill>
                  <a:srgbClr val="FFFFFF"/>
                </a:solidFill>
              </a:rPr>
              <a:t>Benefits of Web Accessibility</a:t>
            </a:r>
            <a:br>
              <a:rPr lang="en-US" sz="4000" b="1">
                <a:solidFill>
                  <a:srgbClr val="FFFFFF"/>
                </a:solidFill>
              </a:rPr>
            </a:br>
            <a:endParaRPr lang="en-US" sz="40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515100-21B1-BCF1-406D-8A76321ACB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5997640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52450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A9F7B4E-B03D-4F64-BE33-00D074458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A40B0C-98BB-491D-F66F-FA5D74D3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400">
                <a:solidFill>
                  <a:schemeClr val="bg1"/>
                </a:solidFill>
              </a:rPr>
              <a:t>CONCLUSION</a:t>
            </a:r>
            <a:endParaRPr lang="en-US" sz="5400">
              <a:solidFill>
                <a:schemeClr val="bg1"/>
              </a:solidFill>
            </a:endParaRP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7E2BE7F7-CA89-4002-ACCE-A478AEA24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4399" y="1681544"/>
            <a:ext cx="9692640" cy="18288"/>
          </a:xfrm>
          <a:custGeom>
            <a:avLst/>
            <a:gdLst>
              <a:gd name="csX0" fmla="*/ 0 w 9692640"/>
              <a:gd name="csY0" fmla="*/ 0 h 18288"/>
              <a:gd name="csX1" fmla="*/ 401552 w 9692640"/>
              <a:gd name="csY1" fmla="*/ 0 h 18288"/>
              <a:gd name="csX2" fmla="*/ 996957 w 9692640"/>
              <a:gd name="csY2" fmla="*/ 0 h 18288"/>
              <a:gd name="csX3" fmla="*/ 1398509 w 9692640"/>
              <a:gd name="csY3" fmla="*/ 0 h 18288"/>
              <a:gd name="csX4" fmla="*/ 2090841 w 9692640"/>
              <a:gd name="csY4" fmla="*/ 0 h 18288"/>
              <a:gd name="csX5" fmla="*/ 2686246 w 9692640"/>
              <a:gd name="csY5" fmla="*/ 0 h 18288"/>
              <a:gd name="csX6" fmla="*/ 3475504 w 9692640"/>
              <a:gd name="csY6" fmla="*/ 0 h 18288"/>
              <a:gd name="csX7" fmla="*/ 4361688 w 9692640"/>
              <a:gd name="csY7" fmla="*/ 0 h 18288"/>
              <a:gd name="csX8" fmla="*/ 5054019 w 9692640"/>
              <a:gd name="csY8" fmla="*/ 0 h 18288"/>
              <a:gd name="csX9" fmla="*/ 5940204 w 9692640"/>
              <a:gd name="csY9" fmla="*/ 0 h 18288"/>
              <a:gd name="csX10" fmla="*/ 6632535 w 9692640"/>
              <a:gd name="csY10" fmla="*/ 0 h 18288"/>
              <a:gd name="csX11" fmla="*/ 7034087 w 9692640"/>
              <a:gd name="csY11" fmla="*/ 0 h 18288"/>
              <a:gd name="csX12" fmla="*/ 7532566 w 9692640"/>
              <a:gd name="csY12" fmla="*/ 0 h 18288"/>
              <a:gd name="csX13" fmla="*/ 8418750 w 9692640"/>
              <a:gd name="csY13" fmla="*/ 0 h 18288"/>
              <a:gd name="csX14" fmla="*/ 9692640 w 9692640"/>
              <a:gd name="csY14" fmla="*/ 0 h 18288"/>
              <a:gd name="csX15" fmla="*/ 9692640 w 9692640"/>
              <a:gd name="csY15" fmla="*/ 18288 h 18288"/>
              <a:gd name="csX16" fmla="*/ 9000309 w 9692640"/>
              <a:gd name="csY16" fmla="*/ 18288 h 18288"/>
              <a:gd name="csX17" fmla="*/ 8307977 w 9692640"/>
              <a:gd name="csY17" fmla="*/ 18288 h 18288"/>
              <a:gd name="csX18" fmla="*/ 7712572 w 9692640"/>
              <a:gd name="csY18" fmla="*/ 18288 h 18288"/>
              <a:gd name="csX19" fmla="*/ 7214093 w 9692640"/>
              <a:gd name="csY19" fmla="*/ 18288 h 18288"/>
              <a:gd name="csX20" fmla="*/ 6327909 w 9692640"/>
              <a:gd name="csY20" fmla="*/ 18288 h 18288"/>
              <a:gd name="csX21" fmla="*/ 5635578 w 9692640"/>
              <a:gd name="csY21" fmla="*/ 18288 h 18288"/>
              <a:gd name="csX22" fmla="*/ 4846320 w 9692640"/>
              <a:gd name="csY22" fmla="*/ 18288 h 18288"/>
              <a:gd name="csX23" fmla="*/ 4444768 w 9692640"/>
              <a:gd name="csY23" fmla="*/ 18288 h 18288"/>
              <a:gd name="csX24" fmla="*/ 3946289 w 9692640"/>
              <a:gd name="csY24" fmla="*/ 18288 h 18288"/>
              <a:gd name="csX25" fmla="*/ 3253958 w 9692640"/>
              <a:gd name="csY25" fmla="*/ 18288 h 18288"/>
              <a:gd name="csX26" fmla="*/ 2464700 w 9692640"/>
              <a:gd name="csY26" fmla="*/ 18288 h 18288"/>
              <a:gd name="csX27" fmla="*/ 2063148 w 9692640"/>
              <a:gd name="csY27" fmla="*/ 18288 h 18288"/>
              <a:gd name="csX28" fmla="*/ 1661595 w 9692640"/>
              <a:gd name="csY28" fmla="*/ 18288 h 18288"/>
              <a:gd name="csX29" fmla="*/ 969264 w 9692640"/>
              <a:gd name="csY29" fmla="*/ 18288 h 18288"/>
              <a:gd name="csX30" fmla="*/ 0 w 9692640"/>
              <a:gd name="csY30" fmla="*/ 18288 h 18288"/>
              <a:gd name="csX31" fmla="*/ 0 w 9692640"/>
              <a:gd name="csY3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9692640" h="18288" fill="none" extrusionOk="0">
                <a:moveTo>
                  <a:pt x="0" y="0"/>
                </a:moveTo>
                <a:cubicBezTo>
                  <a:pt x="142992" y="4732"/>
                  <a:pt x="265909" y="-3365"/>
                  <a:pt x="401552" y="0"/>
                </a:cubicBezTo>
                <a:cubicBezTo>
                  <a:pt x="537195" y="3365"/>
                  <a:pt x="738153" y="6482"/>
                  <a:pt x="996957" y="0"/>
                </a:cubicBezTo>
                <a:cubicBezTo>
                  <a:pt x="1255762" y="-6482"/>
                  <a:pt x="1280511" y="12509"/>
                  <a:pt x="1398509" y="0"/>
                </a:cubicBezTo>
                <a:cubicBezTo>
                  <a:pt x="1516507" y="-12509"/>
                  <a:pt x="1782573" y="-31523"/>
                  <a:pt x="2090841" y="0"/>
                </a:cubicBezTo>
                <a:cubicBezTo>
                  <a:pt x="2399109" y="31523"/>
                  <a:pt x="2488380" y="26286"/>
                  <a:pt x="2686246" y="0"/>
                </a:cubicBezTo>
                <a:cubicBezTo>
                  <a:pt x="2884112" y="-26286"/>
                  <a:pt x="3186024" y="-14734"/>
                  <a:pt x="3475504" y="0"/>
                </a:cubicBezTo>
                <a:cubicBezTo>
                  <a:pt x="3764984" y="14734"/>
                  <a:pt x="4053017" y="43292"/>
                  <a:pt x="4361688" y="0"/>
                </a:cubicBezTo>
                <a:cubicBezTo>
                  <a:pt x="4670359" y="-43292"/>
                  <a:pt x="4736164" y="-729"/>
                  <a:pt x="5054019" y="0"/>
                </a:cubicBezTo>
                <a:cubicBezTo>
                  <a:pt x="5371874" y="729"/>
                  <a:pt x="5543528" y="-22963"/>
                  <a:pt x="5940204" y="0"/>
                </a:cubicBezTo>
                <a:cubicBezTo>
                  <a:pt x="6336881" y="22963"/>
                  <a:pt x="6423838" y="6469"/>
                  <a:pt x="6632535" y="0"/>
                </a:cubicBezTo>
                <a:cubicBezTo>
                  <a:pt x="6841232" y="-6469"/>
                  <a:pt x="6852819" y="17036"/>
                  <a:pt x="7034087" y="0"/>
                </a:cubicBezTo>
                <a:cubicBezTo>
                  <a:pt x="7215355" y="-17036"/>
                  <a:pt x="7313136" y="11151"/>
                  <a:pt x="7532566" y="0"/>
                </a:cubicBezTo>
                <a:cubicBezTo>
                  <a:pt x="7751996" y="-11151"/>
                  <a:pt x="8015001" y="25614"/>
                  <a:pt x="8418750" y="0"/>
                </a:cubicBezTo>
                <a:cubicBezTo>
                  <a:pt x="8822499" y="-25614"/>
                  <a:pt x="9163239" y="48603"/>
                  <a:pt x="9692640" y="0"/>
                </a:cubicBezTo>
                <a:cubicBezTo>
                  <a:pt x="9691955" y="4437"/>
                  <a:pt x="9693170" y="10717"/>
                  <a:pt x="9692640" y="18288"/>
                </a:cubicBezTo>
                <a:cubicBezTo>
                  <a:pt x="9545125" y="42172"/>
                  <a:pt x="9164259" y="6706"/>
                  <a:pt x="9000309" y="18288"/>
                </a:cubicBezTo>
                <a:cubicBezTo>
                  <a:pt x="8836359" y="29870"/>
                  <a:pt x="8521035" y="-14108"/>
                  <a:pt x="8307977" y="18288"/>
                </a:cubicBezTo>
                <a:cubicBezTo>
                  <a:pt x="8094919" y="50684"/>
                  <a:pt x="7881757" y="11235"/>
                  <a:pt x="7712572" y="18288"/>
                </a:cubicBezTo>
                <a:cubicBezTo>
                  <a:pt x="7543387" y="25341"/>
                  <a:pt x="7358861" y="20625"/>
                  <a:pt x="7214093" y="18288"/>
                </a:cubicBezTo>
                <a:cubicBezTo>
                  <a:pt x="7069325" y="15951"/>
                  <a:pt x="6523705" y="52160"/>
                  <a:pt x="6327909" y="18288"/>
                </a:cubicBezTo>
                <a:cubicBezTo>
                  <a:pt x="6132113" y="-15584"/>
                  <a:pt x="5923847" y="21204"/>
                  <a:pt x="5635578" y="18288"/>
                </a:cubicBezTo>
                <a:cubicBezTo>
                  <a:pt x="5347309" y="15372"/>
                  <a:pt x="5114749" y="50642"/>
                  <a:pt x="4846320" y="18288"/>
                </a:cubicBezTo>
                <a:cubicBezTo>
                  <a:pt x="4577891" y="-14066"/>
                  <a:pt x="4576701" y="1487"/>
                  <a:pt x="4444768" y="18288"/>
                </a:cubicBezTo>
                <a:cubicBezTo>
                  <a:pt x="4312835" y="35089"/>
                  <a:pt x="4112575" y="15158"/>
                  <a:pt x="3946289" y="18288"/>
                </a:cubicBezTo>
                <a:cubicBezTo>
                  <a:pt x="3780003" y="21418"/>
                  <a:pt x="3396009" y="18797"/>
                  <a:pt x="3253958" y="18288"/>
                </a:cubicBezTo>
                <a:cubicBezTo>
                  <a:pt x="3111907" y="17779"/>
                  <a:pt x="2760272" y="57223"/>
                  <a:pt x="2464700" y="18288"/>
                </a:cubicBezTo>
                <a:cubicBezTo>
                  <a:pt x="2169128" y="-20647"/>
                  <a:pt x="2232262" y="7960"/>
                  <a:pt x="2063148" y="18288"/>
                </a:cubicBezTo>
                <a:cubicBezTo>
                  <a:pt x="1894034" y="28616"/>
                  <a:pt x="1799338" y="3019"/>
                  <a:pt x="1661595" y="18288"/>
                </a:cubicBezTo>
                <a:cubicBezTo>
                  <a:pt x="1523852" y="33557"/>
                  <a:pt x="1113928" y="-4352"/>
                  <a:pt x="969264" y="18288"/>
                </a:cubicBezTo>
                <a:cubicBezTo>
                  <a:pt x="824600" y="40928"/>
                  <a:pt x="356149" y="-3128"/>
                  <a:pt x="0" y="18288"/>
                </a:cubicBezTo>
                <a:cubicBezTo>
                  <a:pt x="-540" y="12521"/>
                  <a:pt x="894" y="7749"/>
                  <a:pt x="0" y="0"/>
                </a:cubicBezTo>
                <a:close/>
              </a:path>
              <a:path w="9692640" h="18288" stroke="0" extrusionOk="0">
                <a:moveTo>
                  <a:pt x="0" y="0"/>
                </a:moveTo>
                <a:cubicBezTo>
                  <a:pt x="162642" y="3864"/>
                  <a:pt x="346119" y="-18364"/>
                  <a:pt x="498479" y="0"/>
                </a:cubicBezTo>
                <a:cubicBezTo>
                  <a:pt x="650839" y="18364"/>
                  <a:pt x="712065" y="-9389"/>
                  <a:pt x="900031" y="0"/>
                </a:cubicBezTo>
                <a:cubicBezTo>
                  <a:pt x="1087997" y="9389"/>
                  <a:pt x="1177291" y="3685"/>
                  <a:pt x="1398509" y="0"/>
                </a:cubicBezTo>
                <a:cubicBezTo>
                  <a:pt x="1619727" y="-3685"/>
                  <a:pt x="1874008" y="-8897"/>
                  <a:pt x="2090841" y="0"/>
                </a:cubicBezTo>
                <a:cubicBezTo>
                  <a:pt x="2307674" y="8897"/>
                  <a:pt x="2573432" y="-313"/>
                  <a:pt x="2880099" y="0"/>
                </a:cubicBezTo>
                <a:cubicBezTo>
                  <a:pt x="3186766" y="313"/>
                  <a:pt x="3422577" y="10664"/>
                  <a:pt x="3766283" y="0"/>
                </a:cubicBezTo>
                <a:cubicBezTo>
                  <a:pt x="4109989" y="-10664"/>
                  <a:pt x="4342683" y="-32873"/>
                  <a:pt x="4652467" y="0"/>
                </a:cubicBezTo>
                <a:cubicBezTo>
                  <a:pt x="4962251" y="32873"/>
                  <a:pt x="5122120" y="29155"/>
                  <a:pt x="5247872" y="0"/>
                </a:cubicBezTo>
                <a:cubicBezTo>
                  <a:pt x="5373625" y="-29155"/>
                  <a:pt x="5749491" y="1706"/>
                  <a:pt x="6037130" y="0"/>
                </a:cubicBezTo>
                <a:cubicBezTo>
                  <a:pt x="6324769" y="-1706"/>
                  <a:pt x="6531407" y="1172"/>
                  <a:pt x="6729461" y="0"/>
                </a:cubicBezTo>
                <a:cubicBezTo>
                  <a:pt x="6927515" y="-1172"/>
                  <a:pt x="7096794" y="-1520"/>
                  <a:pt x="7324867" y="0"/>
                </a:cubicBezTo>
                <a:cubicBezTo>
                  <a:pt x="7552940" y="1520"/>
                  <a:pt x="7878827" y="-17110"/>
                  <a:pt x="8114124" y="0"/>
                </a:cubicBezTo>
                <a:cubicBezTo>
                  <a:pt x="8349421" y="17110"/>
                  <a:pt x="8334208" y="15114"/>
                  <a:pt x="8515677" y="0"/>
                </a:cubicBezTo>
                <a:cubicBezTo>
                  <a:pt x="8697146" y="-15114"/>
                  <a:pt x="9236164" y="22466"/>
                  <a:pt x="9692640" y="0"/>
                </a:cubicBezTo>
                <a:cubicBezTo>
                  <a:pt x="9692735" y="8251"/>
                  <a:pt x="9692514" y="12333"/>
                  <a:pt x="9692640" y="18288"/>
                </a:cubicBezTo>
                <a:cubicBezTo>
                  <a:pt x="9410102" y="47398"/>
                  <a:pt x="9172773" y="7109"/>
                  <a:pt x="9000309" y="18288"/>
                </a:cubicBezTo>
                <a:cubicBezTo>
                  <a:pt x="8827845" y="29467"/>
                  <a:pt x="8713608" y="28372"/>
                  <a:pt x="8501830" y="18288"/>
                </a:cubicBezTo>
                <a:cubicBezTo>
                  <a:pt x="8290052" y="8204"/>
                  <a:pt x="7893416" y="3561"/>
                  <a:pt x="7712572" y="18288"/>
                </a:cubicBezTo>
                <a:cubicBezTo>
                  <a:pt x="7531728" y="33015"/>
                  <a:pt x="7480716" y="17052"/>
                  <a:pt x="7311020" y="18288"/>
                </a:cubicBezTo>
                <a:cubicBezTo>
                  <a:pt x="7141324" y="19524"/>
                  <a:pt x="6962706" y="15975"/>
                  <a:pt x="6618688" y="18288"/>
                </a:cubicBezTo>
                <a:cubicBezTo>
                  <a:pt x="6274670" y="20601"/>
                  <a:pt x="6230664" y="-1692"/>
                  <a:pt x="6120210" y="18288"/>
                </a:cubicBezTo>
                <a:cubicBezTo>
                  <a:pt x="6009756" y="38268"/>
                  <a:pt x="5442516" y="28115"/>
                  <a:pt x="5234026" y="18288"/>
                </a:cubicBezTo>
                <a:cubicBezTo>
                  <a:pt x="5025536" y="8461"/>
                  <a:pt x="4953693" y="18182"/>
                  <a:pt x="4832473" y="18288"/>
                </a:cubicBezTo>
                <a:cubicBezTo>
                  <a:pt x="4711253" y="18394"/>
                  <a:pt x="4414565" y="-11251"/>
                  <a:pt x="4140142" y="18288"/>
                </a:cubicBezTo>
                <a:cubicBezTo>
                  <a:pt x="3865719" y="47827"/>
                  <a:pt x="3819081" y="16772"/>
                  <a:pt x="3738590" y="18288"/>
                </a:cubicBezTo>
                <a:cubicBezTo>
                  <a:pt x="3658099" y="19804"/>
                  <a:pt x="3427576" y="1385"/>
                  <a:pt x="3240111" y="18288"/>
                </a:cubicBezTo>
                <a:cubicBezTo>
                  <a:pt x="3052646" y="35191"/>
                  <a:pt x="2749652" y="-13914"/>
                  <a:pt x="2450853" y="18288"/>
                </a:cubicBezTo>
                <a:cubicBezTo>
                  <a:pt x="2152054" y="50490"/>
                  <a:pt x="1928331" y="61101"/>
                  <a:pt x="1564669" y="18288"/>
                </a:cubicBezTo>
                <a:cubicBezTo>
                  <a:pt x="1201007" y="-24525"/>
                  <a:pt x="1217828" y="-275"/>
                  <a:pt x="1066190" y="18288"/>
                </a:cubicBezTo>
                <a:cubicBezTo>
                  <a:pt x="914552" y="36851"/>
                  <a:pt x="418290" y="-14785"/>
                  <a:pt x="0" y="18288"/>
                </a:cubicBezTo>
                <a:cubicBezTo>
                  <a:pt x="641" y="14236"/>
                  <a:pt x="889" y="7550"/>
                  <a:pt x="0" y="0"/>
                </a:cubicBezTo>
                <a:close/>
              </a:path>
            </a:pathLst>
          </a:custGeom>
          <a:solidFill>
            <a:srgbClr val="FFFFFF">
              <a:alpha val="75000"/>
            </a:srgbClr>
          </a:solidFill>
          <a:ln w="44450" cap="rnd">
            <a:solidFill>
              <a:schemeClr val="bg1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7F68C4A7-7753-5B1B-8724-72E2BF099D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0604348"/>
              </p:ext>
            </p:extLst>
          </p:nvPr>
        </p:nvGraphicFramePr>
        <p:xfrm>
          <a:off x="838200" y="1681544"/>
          <a:ext cx="10515600" cy="4811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685612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ank You Gifts: How to Show Your ...">
            <a:extLst>
              <a:ext uri="{FF2B5EF4-FFF2-40B4-BE49-F238E27FC236}">
                <a16:creationId xmlns:a16="http://schemas.microsoft.com/office/drawing/2014/main" id="{F9185D91-FE00-8946-0A7B-EF378CC20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593" y="712620"/>
            <a:ext cx="9935828" cy="5512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583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3315</Words>
  <Application>Microsoft Office PowerPoint</Application>
  <PresentationFormat>Widescreen</PresentationFormat>
  <Paragraphs>417</Paragraphs>
  <Slides>52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52</vt:i4>
      </vt:variant>
    </vt:vector>
  </HeadingPairs>
  <TitlesOfParts>
    <vt:vector size="59" baseType="lpstr">
      <vt:lpstr>Aptos</vt:lpstr>
      <vt:lpstr>Aptos Display</vt:lpstr>
      <vt:lpstr>Arial</vt:lpstr>
      <vt:lpstr>Calibri</vt:lpstr>
      <vt:lpstr>Calibri Light</vt:lpstr>
      <vt:lpstr>Office Theme</vt:lpstr>
      <vt:lpstr>1_Office Theme</vt:lpstr>
      <vt:lpstr>ACCESSIBILITY</vt:lpstr>
      <vt:lpstr>In this section:</vt:lpstr>
      <vt:lpstr>OVERVIEW OF DISABILITY</vt:lpstr>
      <vt:lpstr>DEFINING DISABILITY</vt:lpstr>
      <vt:lpstr>PowerPoint Presentation</vt:lpstr>
      <vt:lpstr>Types of Disability </vt:lpstr>
      <vt:lpstr>Someone with a motor disability and cannot use a mouse</vt:lpstr>
      <vt:lpstr>DIVERSITY OF DISABILITY</vt:lpstr>
      <vt:lpstr>PowerPoint Presentation</vt:lpstr>
      <vt:lpstr>WHAT IS ACCESSIBILITY?</vt:lpstr>
      <vt:lpstr>Accessibility is……</vt:lpstr>
      <vt:lpstr>Examples</vt:lpstr>
      <vt:lpstr>WHAT CAN YOU SEE?</vt:lpstr>
      <vt:lpstr>Why Accessibility Matters</vt:lpstr>
      <vt:lpstr>Why Accessibility Matters</vt:lpstr>
      <vt:lpstr>WEB ACCESSIBILITY</vt:lpstr>
      <vt:lpstr>WCAG 2.0 ACCESSIBILITY GUIDELINES </vt:lpstr>
      <vt:lpstr>What is WCAG 2.0?</vt:lpstr>
      <vt:lpstr>The Four Principles (POUR) of WCAG</vt:lpstr>
      <vt:lpstr>The Four Principles (POUR)</vt:lpstr>
      <vt:lpstr>Principle 1: Perceivable</vt:lpstr>
      <vt:lpstr>Principle 1 – Perceivable</vt:lpstr>
      <vt:lpstr>Principle 1 – Perceivable</vt:lpstr>
      <vt:lpstr>Principle 1 – Perceivable</vt:lpstr>
      <vt:lpstr>Principle 1 – Perceivable</vt:lpstr>
      <vt:lpstr>Principle 1 – Perceivable</vt:lpstr>
      <vt:lpstr>Principle 1 – Perceivable</vt:lpstr>
      <vt:lpstr>Principle 2 : Operable</vt:lpstr>
      <vt:lpstr>Principle 2 – Operable</vt:lpstr>
      <vt:lpstr>Principle 2 – Operable</vt:lpstr>
      <vt:lpstr>Principle 2 – Operable</vt:lpstr>
      <vt:lpstr>Principle 2 – Operable</vt:lpstr>
      <vt:lpstr>Principle 2 – Operable</vt:lpstr>
      <vt:lpstr>Principle 3: Understandable</vt:lpstr>
      <vt:lpstr>Principle 3 – Understandable</vt:lpstr>
      <vt:lpstr>Principle 3 – Understandable</vt:lpstr>
      <vt:lpstr>Principle 3 – Understandable</vt:lpstr>
      <vt:lpstr>Principle 3 – Understandable</vt:lpstr>
      <vt:lpstr>Principle 4 : Robust</vt:lpstr>
      <vt:lpstr>Principle 4 – Robust</vt:lpstr>
      <vt:lpstr>Principle 4 – Robust</vt:lpstr>
      <vt:lpstr>Principle 4 – Robust</vt:lpstr>
      <vt:lpstr>WCAG 2.0 Conformance Levels of Accessibility</vt:lpstr>
      <vt:lpstr>Other Accessibility and Digital Inclusion Considerations</vt:lpstr>
      <vt:lpstr>Access to Smart Phones and Rural Dwellings</vt:lpstr>
      <vt:lpstr>Low Bandwidth and Offline Access</vt:lpstr>
      <vt:lpstr>Multimedia Accessibility</vt:lpstr>
      <vt:lpstr>Language Accessibility</vt:lpstr>
      <vt:lpstr>Benefits of Web Accessibility </vt:lpstr>
      <vt:lpstr>Benefits of Web Accessibility 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Augustina Naami</dc:creator>
  <cp:lastModifiedBy>Augustina Naami</cp:lastModifiedBy>
  <cp:revision>2</cp:revision>
  <dcterms:created xsi:type="dcterms:W3CDTF">2026-07-22T23:47:12Z</dcterms:created>
  <dcterms:modified xsi:type="dcterms:W3CDTF">2026-08-26T09:46:00Z</dcterms:modified>
</cp:coreProperties>
</file>